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 id="2147483673" r:id="rId3"/>
    <p:sldMasterId id="2147483686" r:id="rId4"/>
    <p:sldMasterId id="2147483699" r:id="rId5"/>
  </p:sldMasterIdLst>
  <p:sldIdLst>
    <p:sldId id="256" r:id="rId6"/>
    <p:sldId id="257" r:id="rId7"/>
    <p:sldId id="258" r:id="rId8"/>
    <p:sldId id="259" r:id="rId9"/>
    <p:sldId id="260" r:id="rId10"/>
    <p:sldId id="261" r:id="rId11"/>
    <p:sldId id="277" r:id="rId12"/>
    <p:sldId id="263" r:id="rId13"/>
    <p:sldId id="264" r:id="rId14"/>
    <p:sldId id="265" r:id="rId15"/>
    <p:sldId id="266" r:id="rId16"/>
    <p:sldId id="267" r:id="rId17"/>
    <p:sldId id="268" r:id="rId18"/>
    <p:sldId id="269" r:id="rId19"/>
    <p:sldId id="270" r:id="rId20"/>
    <p:sldId id="271" r:id="rId21"/>
    <p:sldId id="278" r:id="rId22"/>
    <p:sldId id="272" r:id="rId23"/>
    <p:sldId id="273" r:id="rId24"/>
    <p:sldId id="274" r:id="rId25"/>
    <p:sldId id="275" r:id="rId26"/>
    <p:sldId id="276" r:id="rId27"/>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EC8A53-3AF4-C62A-60DD-568C9AA2F8BA}">
  <a:tblStyle styleId="{AFEC8A53-3AF4-C62A-60DD-568C9AA2F8BA}" styleName="Orta Stil 2 - Vurgu 6">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fill>
          <a:solidFill>
            <a:schemeClr val="accent6">
              <a:tint val="40000"/>
            </a:schemeClr>
          </a:solidFill>
        </a:fill>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a:solidFill>
                <a:schemeClr val="lt1"/>
              </a:solidFill>
            </a:ln>
          </a:top>
        </a:tcBdr>
        <a:fill>
          <a:solidFill>
            <a:schemeClr val="accent6"/>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6"/>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63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Başlık Slaydı">
    <p:spTree>
      <p:nvGrpSpPr>
        <p:cNvPr id="1" name=""/>
        <p:cNvGrpSpPr/>
        <p:nvPr/>
      </p:nvGrpSpPr>
      <p:grpSpPr bwMode="auto">
        <a:xfrm>
          <a:off x="0" y="0"/>
          <a:ext cx="0" cy="0"/>
          <a:chOff x="0" y="0"/>
          <a:chExt cx="0" cy="0"/>
        </a:xfrm>
      </p:grpSpPr>
      <p:sp>
        <p:nvSpPr>
          <p:cNvPr id="2" name="Unvan 1"/>
          <p:cNvSpPr>
            <a:spLocks noGrp="1"/>
          </p:cNvSpPr>
          <p:nvPr>
            <p:ph type="ctrTitle"/>
          </p:nvPr>
        </p:nvSpPr>
        <p:spPr bwMode="auto">
          <a:xfrm>
            <a:off x="1524000" y="1122363"/>
            <a:ext cx="9144000" cy="2387600"/>
          </a:xfrm>
        </p:spPr>
        <p:txBody>
          <a:bodyPr anchor="b"/>
          <a:lstStyle>
            <a:lvl1pPr algn="ctr">
              <a:defRPr sz="6000"/>
            </a:lvl1pPr>
          </a:lstStyle>
          <a:p>
            <a:pPr>
              <a:defRPr/>
            </a:pPr>
            <a:r>
              <a:rPr lang="tr-TR"/>
              <a:t>Asıl başlık stili için tıklatın</a:t>
            </a:r>
            <a:endParaRPr/>
          </a:p>
        </p:txBody>
      </p:sp>
      <p:sp>
        <p:nvSpPr>
          <p:cNvPr id="3" name="Alt Başlık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tr-TR"/>
              <a:t>Asıl alt başlık stilini düzenlemek için tıklayın</a:t>
            </a:r>
            <a:endParaRPr/>
          </a:p>
        </p:txBody>
      </p:sp>
      <p:sp>
        <p:nvSpPr>
          <p:cNvPr id="4" name="Veri Yer Tutucusu 3"/>
          <p:cNvSpPr>
            <a:spLocks noGrp="1"/>
          </p:cNvSpPr>
          <p:nvPr>
            <p:ph type="dt" sz="half" idx="10"/>
          </p:nvPr>
        </p:nvSpPr>
        <p:spPr bwMode="auto"/>
        <p:txBody>
          <a:bodyPr/>
          <a:lstStyle/>
          <a:p>
            <a:pPr>
              <a:defRPr/>
            </a:pPr>
            <a:fld id="{CBEFE35E-369A-7249-8BAB-BB1AA280EDCA}" type="datetime1">
              <a:rPr lang="tr-TR"/>
              <a:t>17.10.2023</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354815B3-844E-4264-B5FB-3F802CA7718A}" type="slidenum">
              <a:rPr lang="tr-T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userDrawn="1">
  <p:cSld name="Başlık ve Dikey Metin">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Dikey Metin Yer Tutucusu 2"/>
          <p:cNvSpPr>
            <a:spLocks noGrp="1"/>
          </p:cNvSpPr>
          <p:nvPr>
            <p:ph type="body" orient="vert" idx="1"/>
          </p:nvPr>
        </p:nvSpPr>
        <p:spPr bwMode="auto"/>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a:defRPr/>
            </a:pPr>
            <a:fld id="{2099E9B6-15F1-CF4E-B78E-AE4ECBA60EA6}" type="datetime1">
              <a:rPr lang="tr-TR"/>
              <a:t>17.10.2023</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354815B3-844E-4264-B5FB-3F802CA7718A}" type="slidenum">
              <a:rPr lang="tr-T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userDrawn="1">
  <p:cSld name="Dikey Başlık ve Metin">
    <p:spTree>
      <p:nvGrpSpPr>
        <p:cNvPr id="1" name=""/>
        <p:cNvGrpSpPr/>
        <p:nvPr/>
      </p:nvGrpSpPr>
      <p:grpSpPr bwMode="auto">
        <a:xfrm>
          <a:off x="0" y="0"/>
          <a:ext cx="0" cy="0"/>
          <a:chOff x="0" y="0"/>
          <a:chExt cx="0" cy="0"/>
        </a:xfrm>
      </p:grpSpPr>
      <p:sp>
        <p:nvSpPr>
          <p:cNvPr id="2" name="Dikey Başlık 1"/>
          <p:cNvSpPr>
            <a:spLocks noGrp="1"/>
          </p:cNvSpPr>
          <p:nvPr>
            <p:ph type="title" orient="vert"/>
          </p:nvPr>
        </p:nvSpPr>
        <p:spPr bwMode="auto">
          <a:xfrm>
            <a:off x="8724900" y="365125"/>
            <a:ext cx="2628900" cy="5811838"/>
          </a:xfrm>
        </p:spPr>
        <p:txBody>
          <a:bodyPr vert="eaVert"/>
          <a:lstStyle/>
          <a:p>
            <a:pPr>
              <a:defRPr/>
            </a:pPr>
            <a:r>
              <a:rPr lang="tr-TR"/>
              <a:t>Asıl başlık stili için tıklatın</a:t>
            </a:r>
            <a:endParaRPr/>
          </a:p>
        </p:txBody>
      </p:sp>
      <p:sp>
        <p:nvSpPr>
          <p:cNvPr id="3" name="Dikey Metin Yer Tutucusu 2"/>
          <p:cNvSpPr>
            <a:spLocks noGrp="1"/>
          </p:cNvSpPr>
          <p:nvPr>
            <p:ph type="body" orient="vert" idx="1"/>
          </p:nvPr>
        </p:nvSpPr>
        <p:spPr bwMode="auto">
          <a:xfrm>
            <a:off x="838200" y="365125"/>
            <a:ext cx="7734300" cy="5811838"/>
          </a:xfrm>
        </p:spPr>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a:defRPr/>
            </a:pPr>
            <a:fld id="{F9770C45-B017-9148-B970-7B503EFD108A}" type="datetime1">
              <a:rPr lang="tr-TR"/>
              <a:t>17.10.2023</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354815B3-844E-4264-B5FB-3F802CA7718A}" type="slidenum">
              <a:rPr lang="tr-T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Başlık Slaydı">
    <p:spTree>
      <p:nvGrpSpPr>
        <p:cNvPr id="1" name=""/>
        <p:cNvGrpSpPr/>
        <p:nvPr/>
      </p:nvGrpSpPr>
      <p:grpSpPr bwMode="auto">
        <a:xfrm>
          <a:off x="0" y="0"/>
          <a:ext cx="0" cy="0"/>
          <a:chOff x="0" y="0"/>
          <a:chExt cx="0" cy="0"/>
        </a:xfrm>
      </p:grpSpPr>
      <p:sp>
        <p:nvSpPr>
          <p:cNvPr id="2" name="Unvan 1"/>
          <p:cNvSpPr>
            <a:spLocks noGrp="1"/>
          </p:cNvSpPr>
          <p:nvPr>
            <p:ph type="ctrTitle"/>
          </p:nvPr>
        </p:nvSpPr>
        <p:spPr bwMode="auto">
          <a:xfrm>
            <a:off x="1524000" y="1122363"/>
            <a:ext cx="9144000" cy="2387600"/>
          </a:xfrm>
        </p:spPr>
        <p:txBody>
          <a:bodyPr anchor="b"/>
          <a:lstStyle>
            <a:lvl1pPr algn="ctr">
              <a:defRPr sz="6000"/>
            </a:lvl1pPr>
          </a:lstStyle>
          <a:p>
            <a:pPr>
              <a:defRPr/>
            </a:pPr>
            <a:r>
              <a:rPr lang="tr-TR"/>
              <a:t>Asıl başlık stili için tıklatın</a:t>
            </a:r>
            <a:endParaRPr/>
          </a:p>
        </p:txBody>
      </p:sp>
      <p:sp>
        <p:nvSpPr>
          <p:cNvPr id="3" name="Alt Başlık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tr-TR"/>
              <a:t>Asıl alt başlık stilini düzenlemek için tıklayın</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Başlık ve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İçerik Yer Tutucusu 2"/>
          <p:cNvSpPr>
            <a:spLocks noGrp="1"/>
          </p:cNvSpPr>
          <p:nvPr>
            <p:ph idx="1"/>
          </p:nvPr>
        </p:nvSpPr>
        <p:spPr bwMode="auto"/>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Bölüm Üstbilgisi">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1850" y="1709738"/>
            <a:ext cx="10515600" cy="2852737"/>
          </a:xfrm>
        </p:spPr>
        <p:txBody>
          <a:bodyPr anchor="b"/>
          <a:lstStyle>
            <a:lvl1pPr>
              <a:defRPr sz="6000"/>
            </a:lvl1pPr>
          </a:lstStyle>
          <a:p>
            <a:pPr>
              <a:defRPr/>
            </a:pPr>
            <a:r>
              <a:rPr lang="tr-TR"/>
              <a:t>Asıl başlık stili için tıklatın</a:t>
            </a:r>
            <a:endParaRPr/>
          </a:p>
        </p:txBody>
      </p:sp>
      <p:sp>
        <p:nvSpPr>
          <p:cNvPr id="3" name="Metin Yer Tutucusu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tr-TR"/>
              <a:t>Asıl metin stillerini düzenle</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woObj" preserve="1" userDrawn="1">
  <p:cSld name="İki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İçerik Yer Tutucusu 2"/>
          <p:cNvSpPr>
            <a:spLocks noGrp="1"/>
          </p:cNvSpPr>
          <p:nvPr>
            <p:ph sz="half" idx="1"/>
          </p:nvPr>
        </p:nvSpPr>
        <p:spPr bwMode="auto">
          <a:xfrm>
            <a:off x="838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İçerik Yer Tutucusu 3"/>
          <p:cNvSpPr>
            <a:spLocks noGrp="1"/>
          </p:cNvSpPr>
          <p:nvPr>
            <p:ph sz="half" idx="2"/>
          </p:nvPr>
        </p:nvSpPr>
        <p:spPr bwMode="auto">
          <a:xfrm>
            <a:off x="6172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Veri Yer Tutucusu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6" name="Altbilgi Yer Tutucusu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7" name="Slayt Numarası Yer Tutucusu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woTxTwoObj" preserve="1" userDrawn="1">
  <p:cSld name="Karşılaştırma">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365125"/>
            <a:ext cx="10515600" cy="1325563"/>
          </a:xfrm>
        </p:spPr>
        <p:txBody>
          <a:bodyPr/>
          <a:lstStyle/>
          <a:p>
            <a:pPr>
              <a:defRPr/>
            </a:pPr>
            <a:r>
              <a:rPr lang="tr-TR"/>
              <a:t>Asıl başlık stili için tıklatın</a:t>
            </a:r>
            <a:endParaRPr/>
          </a:p>
        </p:txBody>
      </p:sp>
      <p:sp>
        <p:nvSpPr>
          <p:cNvPr id="3" name="Metin Yer Tutucusu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4" name="İçerik Yer Tutucusu 3"/>
          <p:cNvSpPr>
            <a:spLocks noGrp="1"/>
          </p:cNvSpPr>
          <p:nvPr>
            <p:ph sz="half" idx="2"/>
          </p:nvPr>
        </p:nvSpPr>
        <p:spPr bwMode="auto">
          <a:xfrm>
            <a:off x="839788" y="2505074"/>
            <a:ext cx="5157787"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Metin Yer Tutucusu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6" name="İçerik Yer Tutucusu 5"/>
          <p:cNvSpPr>
            <a:spLocks noGrp="1"/>
          </p:cNvSpPr>
          <p:nvPr>
            <p:ph sz="quarter" idx="4"/>
          </p:nvPr>
        </p:nvSpPr>
        <p:spPr bwMode="auto">
          <a:xfrm>
            <a:off x="6172200" y="2505074"/>
            <a:ext cx="5183188"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7" name="Veri Yer Tutucusu 6"/>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8" name="Altbilgi Yer Tutucusu 7"/>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9" name="Slayt Numarası Yer Tutucusu 8"/>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Only" preserve="1" userDrawn="1">
  <p:cSld name="Yalnızca Başlı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Veri Yer Tutucusu 2"/>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4" name="Altbilgi Yer Tutucusu 3"/>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5" name="Slayt Numarası Yer Tutucusu 4"/>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Boş">
    <p:spTree>
      <p:nvGrpSpPr>
        <p:cNvPr id="1" name=""/>
        <p:cNvGrpSpPr/>
        <p:nvPr/>
      </p:nvGrpSpPr>
      <p:grpSpPr bwMode="auto">
        <a:xfrm>
          <a:off x="0" y="0"/>
          <a:ext cx="0" cy="0"/>
          <a:chOff x="0" y="0"/>
          <a:chExt cx="0" cy="0"/>
        </a:xfrm>
      </p:grpSpPr>
      <p:sp>
        <p:nvSpPr>
          <p:cNvPr id="2" name="Veri Yer Tutucusu 1"/>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3" name="Altbilgi Yer Tutucusu 2"/>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4" name="Slayt Numarası Yer Tutucusu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Başlıklı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tıklatın</a:t>
            </a:r>
            <a:endParaRPr/>
          </a:p>
        </p:txBody>
      </p:sp>
      <p:sp>
        <p:nvSpPr>
          <p:cNvPr id="3" name="İçerik Yer Tutucus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6" name="Altbilgi Yer Tutucusu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7" name="Slayt Numarası Yer Tutucusu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Başlık ve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İçerik Yer Tutucusu 2"/>
          <p:cNvSpPr>
            <a:spLocks noGrp="1"/>
          </p:cNvSpPr>
          <p:nvPr>
            <p:ph idx="1"/>
          </p:nvPr>
        </p:nvSpPr>
        <p:spPr bwMode="auto"/>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a:defRPr/>
            </a:pPr>
            <a:fld id="{6C9B4AE3-253E-3B4D-977C-424A7293614C}" type="datetime1">
              <a:rPr lang="tr-TR"/>
              <a:t>17.10.2023</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354815B3-844E-4264-B5FB-3F802CA7718A}" type="slidenum">
              <a:rPr lang="tr-T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Başlıklı Resim">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tıklatın</a:t>
            </a:r>
            <a:endParaRPr/>
          </a:p>
        </p:txBody>
      </p:sp>
      <p:sp>
        <p:nvSpPr>
          <p:cNvPr id="3" name="Resim Yer Tutucusu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tr-T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6" name="Altbilgi Yer Tutucusu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7" name="Slayt Numarası Yer Tutucusu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vertTx" preserve="1" userDrawn="1">
  <p:cSld name="Başlık ve Dikey Metin">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Dikey Metin Yer Tutucusu 2"/>
          <p:cNvSpPr>
            <a:spLocks noGrp="1"/>
          </p:cNvSpPr>
          <p:nvPr>
            <p:ph type="body" orient="vert" idx="1"/>
          </p:nvPr>
        </p:nvSpPr>
        <p:spPr bwMode="auto"/>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vertTitleAndTx" preserve="1" userDrawn="1">
  <p:cSld name="Dikey Başlık ve Metin">
    <p:spTree>
      <p:nvGrpSpPr>
        <p:cNvPr id="1" name=""/>
        <p:cNvGrpSpPr/>
        <p:nvPr/>
      </p:nvGrpSpPr>
      <p:grpSpPr bwMode="auto">
        <a:xfrm>
          <a:off x="0" y="0"/>
          <a:ext cx="0" cy="0"/>
          <a:chOff x="0" y="0"/>
          <a:chExt cx="0" cy="0"/>
        </a:xfrm>
      </p:grpSpPr>
      <p:sp>
        <p:nvSpPr>
          <p:cNvPr id="2" name="Dikey Başlık 1"/>
          <p:cNvSpPr>
            <a:spLocks noGrp="1"/>
          </p:cNvSpPr>
          <p:nvPr>
            <p:ph type="title" orient="vert"/>
          </p:nvPr>
        </p:nvSpPr>
        <p:spPr bwMode="auto">
          <a:xfrm>
            <a:off x="8724900" y="365125"/>
            <a:ext cx="2628900" cy="5811838"/>
          </a:xfrm>
        </p:spPr>
        <p:txBody>
          <a:bodyPr vert="eaVert"/>
          <a:lstStyle/>
          <a:p>
            <a:pPr>
              <a:defRPr/>
            </a:pPr>
            <a:r>
              <a:rPr lang="tr-TR"/>
              <a:t>Asıl başlık stili için tıklatın</a:t>
            </a:r>
            <a:endParaRPr/>
          </a:p>
        </p:txBody>
      </p:sp>
      <p:sp>
        <p:nvSpPr>
          <p:cNvPr id="3" name="Dikey Metin Yer Tutucusu 2"/>
          <p:cNvSpPr>
            <a:spLocks noGrp="1"/>
          </p:cNvSpPr>
          <p:nvPr>
            <p:ph type="body" orient="vert" idx="1"/>
          </p:nvPr>
        </p:nvSpPr>
        <p:spPr bwMode="auto">
          <a:xfrm>
            <a:off x="838200" y="365125"/>
            <a:ext cx="7734300" cy="5811838"/>
          </a:xfrm>
        </p:spPr>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userDrawn="1">
  <p:cSld name="1_Başlık Slaydı">
    <p:spTree>
      <p:nvGrpSpPr>
        <p:cNvPr id="1" name=""/>
        <p:cNvGrpSpPr/>
        <p:nvPr/>
      </p:nvGrpSpPr>
      <p:grpSpPr bwMode="auto">
        <a:xfrm>
          <a:off x="0" y="0"/>
          <a:ext cx="0" cy="0"/>
          <a:chOff x="0" y="0"/>
          <a:chExt cx="0" cy="0"/>
        </a:xfrm>
      </p:grpSpPr>
      <p:cxnSp>
        <p:nvCxnSpPr>
          <p:cNvPr id="8" name="Düz Bağlayıcı 7"/>
          <p:cNvCxnSpPr>
            <a:cxnSpLocks/>
          </p:cNvCxnSpPr>
          <p:nvPr userDrawn="1"/>
        </p:nvCxnSpPr>
        <p:spPr bwMode="auto">
          <a:xfrm flipH="1">
            <a:off x="2584296" y="1661010"/>
            <a:ext cx="9819" cy="3271655"/>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0" name="Düz Bağlayıcı 9"/>
          <p:cNvCxnSpPr>
            <a:cxnSpLocks/>
          </p:cNvCxnSpPr>
          <p:nvPr userDrawn="1"/>
        </p:nvCxnSpPr>
        <p:spPr bwMode="auto">
          <a:xfrm>
            <a:off x="2594115" y="1661010"/>
            <a:ext cx="3099020" cy="246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a:cxnSpLocks/>
          </p:cNvCxnSpPr>
          <p:nvPr userDrawn="1"/>
        </p:nvCxnSpPr>
        <p:spPr bwMode="auto">
          <a:xfrm>
            <a:off x="6046967" y="4994234"/>
            <a:ext cx="306125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a:cxnSpLocks/>
          </p:cNvCxnSpPr>
          <p:nvPr userDrawn="1"/>
        </p:nvCxnSpPr>
        <p:spPr bwMode="auto">
          <a:xfrm flipH="1">
            <a:off x="9090452" y="1750916"/>
            <a:ext cx="17768" cy="3260035"/>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Düz Bağlayıcı 13"/>
          <p:cNvCxnSpPr>
            <a:cxnSpLocks/>
          </p:cNvCxnSpPr>
          <p:nvPr userDrawn="1"/>
        </p:nvCxnSpPr>
        <p:spPr bwMode="auto">
          <a:xfrm>
            <a:off x="0" y="413468"/>
            <a:ext cx="1219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a:cxnSpLocks/>
          </p:cNvCxnSpPr>
          <p:nvPr userDrawn="1"/>
        </p:nvCxnSpPr>
        <p:spPr bwMode="auto">
          <a:xfrm>
            <a:off x="0" y="6356350"/>
            <a:ext cx="1219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Oval 18"/>
          <p:cNvSpPr/>
          <p:nvPr userDrawn="1"/>
        </p:nvSpPr>
        <p:spPr bwMode="auto">
          <a:xfrm>
            <a:off x="5561938" y="1573545"/>
            <a:ext cx="262393" cy="224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
        <p:nvSpPr>
          <p:cNvPr id="20" name="Oval 19"/>
          <p:cNvSpPr/>
          <p:nvPr userDrawn="1"/>
        </p:nvSpPr>
        <p:spPr bwMode="auto">
          <a:xfrm>
            <a:off x="5805778" y="4898818"/>
            <a:ext cx="262393" cy="224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
        <p:nvSpPr>
          <p:cNvPr id="21" name="Oval 20"/>
          <p:cNvSpPr/>
          <p:nvPr userDrawn="1"/>
        </p:nvSpPr>
        <p:spPr bwMode="auto">
          <a:xfrm>
            <a:off x="8959255" y="1629812"/>
            <a:ext cx="262393" cy="224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
        <p:nvSpPr>
          <p:cNvPr id="25" name="Metin Yer Tutucusu 24"/>
          <p:cNvSpPr>
            <a:spLocks noGrp="1"/>
          </p:cNvSpPr>
          <p:nvPr>
            <p:ph type="body" sz="quarter" idx="10"/>
          </p:nvPr>
        </p:nvSpPr>
        <p:spPr bwMode="auto">
          <a:xfrm>
            <a:off x="2838450" y="1887538"/>
            <a:ext cx="6138863" cy="3011487"/>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31" name="Oval 30"/>
          <p:cNvSpPr/>
          <p:nvPr userDrawn="1"/>
        </p:nvSpPr>
        <p:spPr bwMode="auto">
          <a:xfrm>
            <a:off x="2453099" y="4818822"/>
            <a:ext cx="262393" cy="224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
        <p:nvSpPr>
          <p:cNvPr id="2" name="Yuvarlatılmış Dikdörtgen 1"/>
          <p:cNvSpPr/>
          <p:nvPr userDrawn="1"/>
        </p:nvSpPr>
        <p:spPr bwMode="auto">
          <a:xfrm>
            <a:off x="4917882" y="6245032"/>
            <a:ext cx="2258171" cy="222636"/>
          </a:xfrm>
          <a:prstGeom prst="roundRect">
            <a:avLst>
              <a:gd name="adj"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Başlık Slaydı">
    <p:spTree>
      <p:nvGrpSpPr>
        <p:cNvPr id="1" name=""/>
        <p:cNvGrpSpPr/>
        <p:nvPr/>
      </p:nvGrpSpPr>
      <p:grpSpPr bwMode="auto">
        <a:xfrm>
          <a:off x="0" y="0"/>
          <a:ext cx="0" cy="0"/>
          <a:chOff x="0" y="0"/>
          <a:chExt cx="0" cy="0"/>
        </a:xfrm>
      </p:grpSpPr>
      <p:sp>
        <p:nvSpPr>
          <p:cNvPr id="2" name="Unvan 1"/>
          <p:cNvSpPr>
            <a:spLocks noGrp="1"/>
          </p:cNvSpPr>
          <p:nvPr>
            <p:ph type="ctrTitle"/>
          </p:nvPr>
        </p:nvSpPr>
        <p:spPr bwMode="auto">
          <a:xfrm>
            <a:off x="1524000" y="1122363"/>
            <a:ext cx="9144000" cy="2387600"/>
          </a:xfrm>
        </p:spPr>
        <p:txBody>
          <a:bodyPr anchor="b"/>
          <a:lstStyle>
            <a:lvl1pPr algn="ctr">
              <a:defRPr sz="6000"/>
            </a:lvl1pPr>
          </a:lstStyle>
          <a:p>
            <a:pPr>
              <a:defRPr/>
            </a:pPr>
            <a:r>
              <a:rPr lang="tr-TR"/>
              <a:t>Asıl başlık stili için tıklatın</a:t>
            </a:r>
            <a:endParaRPr/>
          </a:p>
        </p:txBody>
      </p:sp>
      <p:sp>
        <p:nvSpPr>
          <p:cNvPr id="3" name="Alt Başlık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tr-TR"/>
              <a:t>Asıl alt başlık stilini düzenlemek için tıklayın</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Başlık ve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İçerik Yer Tutucusu 2"/>
          <p:cNvSpPr>
            <a:spLocks noGrp="1"/>
          </p:cNvSpPr>
          <p:nvPr>
            <p:ph idx="1"/>
          </p:nvPr>
        </p:nvSpPr>
        <p:spPr bwMode="auto"/>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Bölüm Üstbilgisi">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1850" y="1709738"/>
            <a:ext cx="10515600" cy="2852737"/>
          </a:xfrm>
        </p:spPr>
        <p:txBody>
          <a:bodyPr anchor="b"/>
          <a:lstStyle>
            <a:lvl1pPr>
              <a:defRPr sz="6000"/>
            </a:lvl1pPr>
          </a:lstStyle>
          <a:p>
            <a:pPr>
              <a:defRPr/>
            </a:pPr>
            <a:r>
              <a:rPr lang="tr-TR"/>
              <a:t>Asıl başlık stili için tıklatın</a:t>
            </a:r>
            <a:endParaRPr/>
          </a:p>
        </p:txBody>
      </p:sp>
      <p:sp>
        <p:nvSpPr>
          <p:cNvPr id="3" name="Metin Yer Tutucusu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tr-TR"/>
              <a:t>Asıl metin stillerini düzenle</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woObj" preserve="1" userDrawn="1">
  <p:cSld name="İki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İçerik Yer Tutucusu 2"/>
          <p:cNvSpPr>
            <a:spLocks noGrp="1"/>
          </p:cNvSpPr>
          <p:nvPr>
            <p:ph sz="half" idx="1"/>
          </p:nvPr>
        </p:nvSpPr>
        <p:spPr bwMode="auto">
          <a:xfrm>
            <a:off x="838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İçerik Yer Tutucusu 3"/>
          <p:cNvSpPr>
            <a:spLocks noGrp="1"/>
          </p:cNvSpPr>
          <p:nvPr>
            <p:ph sz="half" idx="2"/>
          </p:nvPr>
        </p:nvSpPr>
        <p:spPr bwMode="auto">
          <a:xfrm>
            <a:off x="6172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Veri Yer Tutucusu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6" name="Altbilgi Yer Tutucusu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7" name="Slayt Numarası Yer Tutucusu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type="twoTxTwoObj" preserve="1" userDrawn="1">
  <p:cSld name="Karşılaştırma">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365125"/>
            <a:ext cx="10515600" cy="1325563"/>
          </a:xfrm>
        </p:spPr>
        <p:txBody>
          <a:bodyPr/>
          <a:lstStyle/>
          <a:p>
            <a:pPr>
              <a:defRPr/>
            </a:pPr>
            <a:r>
              <a:rPr lang="tr-TR"/>
              <a:t>Asıl başlık stili için tıklatın</a:t>
            </a:r>
            <a:endParaRPr/>
          </a:p>
        </p:txBody>
      </p:sp>
      <p:sp>
        <p:nvSpPr>
          <p:cNvPr id="3" name="Metin Yer Tutucusu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4" name="İçerik Yer Tutucusu 3"/>
          <p:cNvSpPr>
            <a:spLocks noGrp="1"/>
          </p:cNvSpPr>
          <p:nvPr>
            <p:ph sz="half" idx="2"/>
          </p:nvPr>
        </p:nvSpPr>
        <p:spPr bwMode="auto">
          <a:xfrm>
            <a:off x="839788" y="2505074"/>
            <a:ext cx="5157787"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Metin Yer Tutucusu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6" name="İçerik Yer Tutucusu 5"/>
          <p:cNvSpPr>
            <a:spLocks noGrp="1"/>
          </p:cNvSpPr>
          <p:nvPr>
            <p:ph sz="quarter" idx="4"/>
          </p:nvPr>
        </p:nvSpPr>
        <p:spPr bwMode="auto">
          <a:xfrm>
            <a:off x="6172200" y="2505074"/>
            <a:ext cx="5183188"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7" name="Veri Yer Tutucusu 6"/>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8" name="Altbilgi Yer Tutucusu 7"/>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9" name="Slayt Numarası Yer Tutucusu 8"/>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titleOnly" preserve="1" userDrawn="1">
  <p:cSld name="Yalnızca Başlı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Veri Yer Tutucusu 2"/>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4" name="Altbilgi Yer Tutucusu 3"/>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5" name="Slayt Numarası Yer Tutucusu 4"/>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Bölüm Üstbilgisi">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1850" y="1709738"/>
            <a:ext cx="10515600" cy="2852737"/>
          </a:xfrm>
        </p:spPr>
        <p:txBody>
          <a:bodyPr anchor="b"/>
          <a:lstStyle>
            <a:lvl1pPr>
              <a:defRPr sz="6000"/>
            </a:lvl1pPr>
          </a:lstStyle>
          <a:p>
            <a:pPr>
              <a:defRPr/>
            </a:pPr>
            <a:r>
              <a:rPr lang="tr-TR"/>
              <a:t>Asıl başlık stili için tıklatın</a:t>
            </a:r>
            <a:endParaRPr/>
          </a:p>
        </p:txBody>
      </p:sp>
      <p:sp>
        <p:nvSpPr>
          <p:cNvPr id="3" name="Metin Yer Tutucusu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tr-TR"/>
              <a:t>Asıl metin stillerini düzenle</a:t>
            </a:r>
            <a:endParaRPr/>
          </a:p>
        </p:txBody>
      </p:sp>
      <p:sp>
        <p:nvSpPr>
          <p:cNvPr id="4" name="Veri Yer Tutucusu 3"/>
          <p:cNvSpPr>
            <a:spLocks noGrp="1"/>
          </p:cNvSpPr>
          <p:nvPr>
            <p:ph type="dt" sz="half" idx="10"/>
          </p:nvPr>
        </p:nvSpPr>
        <p:spPr bwMode="auto"/>
        <p:txBody>
          <a:bodyPr/>
          <a:lstStyle/>
          <a:p>
            <a:pPr>
              <a:defRPr/>
            </a:pPr>
            <a:fld id="{37CE6C44-CA1B-A444-8D0E-AF35E42A9AB4}" type="datetime1">
              <a:rPr lang="tr-TR"/>
              <a:t>17.10.2023</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354815B3-844E-4264-B5FB-3F802CA7718A}" type="slidenum">
              <a:rPr lang="tr-T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Boş">
    <p:spTree>
      <p:nvGrpSpPr>
        <p:cNvPr id="1" name=""/>
        <p:cNvGrpSpPr/>
        <p:nvPr/>
      </p:nvGrpSpPr>
      <p:grpSpPr bwMode="auto">
        <a:xfrm>
          <a:off x="0" y="0"/>
          <a:ext cx="0" cy="0"/>
          <a:chOff x="0" y="0"/>
          <a:chExt cx="0" cy="0"/>
        </a:xfrm>
      </p:grpSpPr>
      <p:sp>
        <p:nvSpPr>
          <p:cNvPr id="2" name="Veri Yer Tutucusu 1"/>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3" name="Altbilgi Yer Tutucusu 2"/>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4" name="Slayt Numarası Yer Tutucusu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Başlıklı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tıklatın</a:t>
            </a:r>
            <a:endParaRPr/>
          </a:p>
        </p:txBody>
      </p:sp>
      <p:sp>
        <p:nvSpPr>
          <p:cNvPr id="3" name="İçerik Yer Tutucus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6" name="Altbilgi Yer Tutucusu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7" name="Slayt Numarası Yer Tutucusu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Başlıklı Resim">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tıklatın</a:t>
            </a:r>
            <a:endParaRPr/>
          </a:p>
        </p:txBody>
      </p:sp>
      <p:sp>
        <p:nvSpPr>
          <p:cNvPr id="3" name="Resim Yer Tutucusu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tr-T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6" name="Altbilgi Yer Tutucusu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7" name="Slayt Numarası Yer Tutucusu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vertTx" preserve="1" userDrawn="1">
  <p:cSld name="Başlık ve Dikey Metin">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Dikey Metin Yer Tutucusu 2"/>
          <p:cNvSpPr>
            <a:spLocks noGrp="1"/>
          </p:cNvSpPr>
          <p:nvPr>
            <p:ph type="body" orient="vert" idx="1"/>
          </p:nvPr>
        </p:nvSpPr>
        <p:spPr bwMode="auto"/>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vertTitleAndTx" preserve="1" userDrawn="1">
  <p:cSld name="Dikey Başlık ve Metin">
    <p:spTree>
      <p:nvGrpSpPr>
        <p:cNvPr id="1" name=""/>
        <p:cNvGrpSpPr/>
        <p:nvPr/>
      </p:nvGrpSpPr>
      <p:grpSpPr bwMode="auto">
        <a:xfrm>
          <a:off x="0" y="0"/>
          <a:ext cx="0" cy="0"/>
          <a:chOff x="0" y="0"/>
          <a:chExt cx="0" cy="0"/>
        </a:xfrm>
      </p:grpSpPr>
      <p:sp>
        <p:nvSpPr>
          <p:cNvPr id="2" name="Dikey Başlık 1"/>
          <p:cNvSpPr>
            <a:spLocks noGrp="1"/>
          </p:cNvSpPr>
          <p:nvPr>
            <p:ph type="title" orient="vert"/>
          </p:nvPr>
        </p:nvSpPr>
        <p:spPr bwMode="auto">
          <a:xfrm>
            <a:off x="8724900" y="365125"/>
            <a:ext cx="2628900" cy="5811838"/>
          </a:xfrm>
        </p:spPr>
        <p:txBody>
          <a:bodyPr vert="eaVert"/>
          <a:lstStyle/>
          <a:p>
            <a:pPr>
              <a:defRPr/>
            </a:pPr>
            <a:r>
              <a:rPr lang="tr-TR"/>
              <a:t>Asıl başlık stili için tıklatın</a:t>
            </a:r>
            <a:endParaRPr/>
          </a:p>
        </p:txBody>
      </p:sp>
      <p:sp>
        <p:nvSpPr>
          <p:cNvPr id="3" name="Dikey Metin Yer Tutucusu 2"/>
          <p:cNvSpPr>
            <a:spLocks noGrp="1"/>
          </p:cNvSpPr>
          <p:nvPr>
            <p:ph type="body" orient="vert" idx="1"/>
          </p:nvPr>
        </p:nvSpPr>
        <p:spPr bwMode="auto">
          <a:xfrm>
            <a:off x="838200" y="365125"/>
            <a:ext cx="7734300" cy="5811838"/>
          </a:xfrm>
        </p:spPr>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userDrawn="1">
  <p:cSld name="1_Başlık Slaydı">
    <p:spTree>
      <p:nvGrpSpPr>
        <p:cNvPr id="1" name=""/>
        <p:cNvGrpSpPr/>
        <p:nvPr/>
      </p:nvGrpSpPr>
      <p:grpSpPr bwMode="auto">
        <a:xfrm>
          <a:off x="0" y="0"/>
          <a:ext cx="0" cy="0"/>
          <a:chOff x="0" y="0"/>
          <a:chExt cx="0" cy="0"/>
        </a:xfrm>
      </p:grpSpPr>
      <p:cxnSp>
        <p:nvCxnSpPr>
          <p:cNvPr id="8" name="Düz Bağlayıcı 7"/>
          <p:cNvCxnSpPr>
            <a:cxnSpLocks/>
          </p:cNvCxnSpPr>
          <p:nvPr userDrawn="1"/>
        </p:nvCxnSpPr>
        <p:spPr bwMode="auto">
          <a:xfrm flipH="1">
            <a:off x="2584296" y="1661010"/>
            <a:ext cx="9819" cy="3271655"/>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0" name="Düz Bağlayıcı 9"/>
          <p:cNvCxnSpPr>
            <a:cxnSpLocks/>
          </p:cNvCxnSpPr>
          <p:nvPr userDrawn="1"/>
        </p:nvCxnSpPr>
        <p:spPr bwMode="auto">
          <a:xfrm>
            <a:off x="2594115" y="1661010"/>
            <a:ext cx="3099020" cy="246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a:cxnSpLocks/>
          </p:cNvCxnSpPr>
          <p:nvPr userDrawn="1"/>
        </p:nvCxnSpPr>
        <p:spPr bwMode="auto">
          <a:xfrm>
            <a:off x="6046967" y="4994234"/>
            <a:ext cx="306125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a:cxnSpLocks/>
          </p:cNvCxnSpPr>
          <p:nvPr userDrawn="1"/>
        </p:nvCxnSpPr>
        <p:spPr bwMode="auto">
          <a:xfrm flipH="1">
            <a:off x="9090452" y="1750916"/>
            <a:ext cx="17768" cy="3260035"/>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Düz Bağlayıcı 13"/>
          <p:cNvCxnSpPr>
            <a:cxnSpLocks/>
          </p:cNvCxnSpPr>
          <p:nvPr userDrawn="1"/>
        </p:nvCxnSpPr>
        <p:spPr bwMode="auto">
          <a:xfrm>
            <a:off x="0" y="413468"/>
            <a:ext cx="1219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a:cxnSpLocks/>
          </p:cNvCxnSpPr>
          <p:nvPr userDrawn="1"/>
        </p:nvCxnSpPr>
        <p:spPr bwMode="auto">
          <a:xfrm>
            <a:off x="0" y="6356350"/>
            <a:ext cx="1219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Oval 18"/>
          <p:cNvSpPr/>
          <p:nvPr userDrawn="1"/>
        </p:nvSpPr>
        <p:spPr bwMode="auto">
          <a:xfrm>
            <a:off x="5561938" y="1573545"/>
            <a:ext cx="262393" cy="224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
        <p:nvSpPr>
          <p:cNvPr id="20" name="Oval 19"/>
          <p:cNvSpPr/>
          <p:nvPr userDrawn="1"/>
        </p:nvSpPr>
        <p:spPr bwMode="auto">
          <a:xfrm>
            <a:off x="5805778" y="4898818"/>
            <a:ext cx="262393" cy="224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
        <p:nvSpPr>
          <p:cNvPr id="21" name="Oval 20"/>
          <p:cNvSpPr/>
          <p:nvPr userDrawn="1"/>
        </p:nvSpPr>
        <p:spPr bwMode="auto">
          <a:xfrm>
            <a:off x="8959255" y="1629812"/>
            <a:ext cx="262393" cy="224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
        <p:nvSpPr>
          <p:cNvPr id="25" name="Metin Yer Tutucusu 24"/>
          <p:cNvSpPr>
            <a:spLocks noGrp="1"/>
          </p:cNvSpPr>
          <p:nvPr>
            <p:ph type="body" sz="quarter" idx="10"/>
          </p:nvPr>
        </p:nvSpPr>
        <p:spPr bwMode="auto">
          <a:xfrm>
            <a:off x="2838450" y="1887538"/>
            <a:ext cx="6138863" cy="3011487"/>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31" name="Oval 30"/>
          <p:cNvSpPr/>
          <p:nvPr userDrawn="1"/>
        </p:nvSpPr>
        <p:spPr bwMode="auto">
          <a:xfrm>
            <a:off x="2453099" y="4818822"/>
            <a:ext cx="262393" cy="224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
        <p:nvSpPr>
          <p:cNvPr id="2" name="Yuvarlatılmış Dikdörtgen 1"/>
          <p:cNvSpPr/>
          <p:nvPr userDrawn="1"/>
        </p:nvSpPr>
        <p:spPr bwMode="auto">
          <a:xfrm>
            <a:off x="4917882" y="6245032"/>
            <a:ext cx="2258171" cy="222636"/>
          </a:xfrm>
          <a:prstGeom prst="roundRect">
            <a:avLst>
              <a:gd name="adj"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Başlık Slaydı">
    <p:spTree>
      <p:nvGrpSpPr>
        <p:cNvPr id="1" name=""/>
        <p:cNvGrpSpPr/>
        <p:nvPr/>
      </p:nvGrpSpPr>
      <p:grpSpPr bwMode="auto">
        <a:xfrm>
          <a:off x="0" y="0"/>
          <a:ext cx="0" cy="0"/>
          <a:chOff x="0" y="0"/>
          <a:chExt cx="0" cy="0"/>
        </a:xfrm>
      </p:grpSpPr>
      <p:sp>
        <p:nvSpPr>
          <p:cNvPr id="2" name="Unvan 1"/>
          <p:cNvSpPr>
            <a:spLocks noGrp="1"/>
          </p:cNvSpPr>
          <p:nvPr>
            <p:ph type="ctrTitle"/>
          </p:nvPr>
        </p:nvSpPr>
        <p:spPr bwMode="auto">
          <a:xfrm>
            <a:off x="1524000" y="1122363"/>
            <a:ext cx="9144000" cy="2387600"/>
          </a:xfrm>
        </p:spPr>
        <p:txBody>
          <a:bodyPr anchor="b"/>
          <a:lstStyle>
            <a:lvl1pPr algn="ctr">
              <a:defRPr sz="6000"/>
            </a:lvl1pPr>
          </a:lstStyle>
          <a:p>
            <a:pPr>
              <a:defRPr/>
            </a:pPr>
            <a:r>
              <a:rPr lang="tr-TR"/>
              <a:t>Asıl başlık stili için tıklatın</a:t>
            </a:r>
            <a:endParaRPr/>
          </a:p>
        </p:txBody>
      </p:sp>
      <p:sp>
        <p:nvSpPr>
          <p:cNvPr id="3" name="Alt Başlık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tr-TR"/>
              <a:t>Asıl alt başlık stilini düzenlemek için tıklayın</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Başlık ve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İçerik Yer Tutucusu 2"/>
          <p:cNvSpPr>
            <a:spLocks noGrp="1"/>
          </p:cNvSpPr>
          <p:nvPr>
            <p:ph idx="1"/>
          </p:nvPr>
        </p:nvSpPr>
        <p:spPr bwMode="auto"/>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Bölüm Üstbilgisi">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1850" y="1709738"/>
            <a:ext cx="10515600" cy="2852737"/>
          </a:xfrm>
        </p:spPr>
        <p:txBody>
          <a:bodyPr anchor="b"/>
          <a:lstStyle>
            <a:lvl1pPr>
              <a:defRPr sz="6000"/>
            </a:lvl1pPr>
          </a:lstStyle>
          <a:p>
            <a:pPr>
              <a:defRPr/>
            </a:pPr>
            <a:r>
              <a:rPr lang="tr-TR"/>
              <a:t>Asıl başlık stili için tıklatın</a:t>
            </a:r>
            <a:endParaRPr/>
          </a:p>
        </p:txBody>
      </p:sp>
      <p:sp>
        <p:nvSpPr>
          <p:cNvPr id="3" name="Metin Yer Tutucusu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tr-TR"/>
              <a:t>Asıl metin stillerini düzenle</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showMasterPhAnim="0" type="twoObj" preserve="1" userDrawn="1">
  <p:cSld name="İki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İçerik Yer Tutucusu 2"/>
          <p:cNvSpPr>
            <a:spLocks noGrp="1"/>
          </p:cNvSpPr>
          <p:nvPr>
            <p:ph sz="half" idx="1"/>
          </p:nvPr>
        </p:nvSpPr>
        <p:spPr bwMode="auto">
          <a:xfrm>
            <a:off x="838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İçerik Yer Tutucusu 3"/>
          <p:cNvSpPr>
            <a:spLocks noGrp="1"/>
          </p:cNvSpPr>
          <p:nvPr>
            <p:ph sz="half" idx="2"/>
          </p:nvPr>
        </p:nvSpPr>
        <p:spPr bwMode="auto">
          <a:xfrm>
            <a:off x="6172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Veri Yer Tutucusu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6" name="Altbilgi Yer Tutucusu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7" name="Slayt Numarası Yer Tutucusu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userDrawn="1">
  <p:cSld name="İki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İçerik Yer Tutucusu 2"/>
          <p:cNvSpPr>
            <a:spLocks noGrp="1"/>
          </p:cNvSpPr>
          <p:nvPr>
            <p:ph sz="half" idx="1"/>
          </p:nvPr>
        </p:nvSpPr>
        <p:spPr bwMode="auto">
          <a:xfrm>
            <a:off x="838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İçerik Yer Tutucusu 3"/>
          <p:cNvSpPr>
            <a:spLocks noGrp="1"/>
          </p:cNvSpPr>
          <p:nvPr>
            <p:ph sz="half" idx="2"/>
          </p:nvPr>
        </p:nvSpPr>
        <p:spPr bwMode="auto">
          <a:xfrm>
            <a:off x="6172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Veri Yer Tutucusu 4"/>
          <p:cNvSpPr>
            <a:spLocks noGrp="1"/>
          </p:cNvSpPr>
          <p:nvPr>
            <p:ph type="dt" sz="half" idx="10"/>
          </p:nvPr>
        </p:nvSpPr>
        <p:spPr bwMode="auto"/>
        <p:txBody>
          <a:bodyPr/>
          <a:lstStyle/>
          <a:p>
            <a:pPr>
              <a:defRPr/>
            </a:pPr>
            <a:fld id="{B5956B73-D884-CE44-A387-ABD95F140A6B}" type="datetime1">
              <a:rPr lang="tr-TR"/>
              <a:t>17.10.2023</a:t>
            </a:fld>
            <a:endParaRPr lang="tr-TR"/>
          </a:p>
        </p:txBody>
      </p:sp>
      <p:sp>
        <p:nvSpPr>
          <p:cNvPr id="6" name="Altbilgi Yer Tutucusu 5"/>
          <p:cNvSpPr>
            <a:spLocks noGrp="1"/>
          </p:cNvSpPr>
          <p:nvPr>
            <p:ph type="ftr" sz="quarter" idx="11"/>
          </p:nvPr>
        </p:nvSpPr>
        <p:spPr bwMode="auto"/>
        <p:txBody>
          <a:bodyPr/>
          <a:lstStyle/>
          <a:p>
            <a:pPr>
              <a:defRPr/>
            </a:pPr>
            <a:endParaRPr lang="tr-TR"/>
          </a:p>
        </p:txBody>
      </p:sp>
      <p:sp>
        <p:nvSpPr>
          <p:cNvPr id="7" name="Slayt Numarası Yer Tutucusu 6"/>
          <p:cNvSpPr>
            <a:spLocks noGrp="1"/>
          </p:cNvSpPr>
          <p:nvPr>
            <p:ph type="sldNum" sz="quarter" idx="12"/>
          </p:nvPr>
        </p:nvSpPr>
        <p:spPr bwMode="auto"/>
        <p:txBody>
          <a:bodyPr/>
          <a:lstStyle/>
          <a:p>
            <a:pPr>
              <a:defRPr/>
            </a:pPr>
            <a:fld id="{354815B3-844E-4264-B5FB-3F802CA7718A}" type="slidenum">
              <a:rPr lang="tr-T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showMasterPhAnim="0" type="twoTxTwoObj" preserve="1" userDrawn="1">
  <p:cSld name="Karşılaştırma">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365125"/>
            <a:ext cx="10515600" cy="1325563"/>
          </a:xfrm>
        </p:spPr>
        <p:txBody>
          <a:bodyPr/>
          <a:lstStyle/>
          <a:p>
            <a:pPr>
              <a:defRPr/>
            </a:pPr>
            <a:r>
              <a:rPr lang="tr-TR"/>
              <a:t>Asıl başlık stili için tıklatın</a:t>
            </a:r>
            <a:endParaRPr/>
          </a:p>
        </p:txBody>
      </p:sp>
      <p:sp>
        <p:nvSpPr>
          <p:cNvPr id="3" name="Metin Yer Tutucusu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4" name="İçerik Yer Tutucusu 3"/>
          <p:cNvSpPr>
            <a:spLocks noGrp="1"/>
          </p:cNvSpPr>
          <p:nvPr>
            <p:ph sz="half" idx="2"/>
          </p:nvPr>
        </p:nvSpPr>
        <p:spPr bwMode="auto">
          <a:xfrm>
            <a:off x="839788" y="2505074"/>
            <a:ext cx="5157787"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Metin Yer Tutucusu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6" name="İçerik Yer Tutucusu 5"/>
          <p:cNvSpPr>
            <a:spLocks noGrp="1"/>
          </p:cNvSpPr>
          <p:nvPr>
            <p:ph sz="quarter" idx="4"/>
          </p:nvPr>
        </p:nvSpPr>
        <p:spPr bwMode="auto">
          <a:xfrm>
            <a:off x="6172200" y="2505074"/>
            <a:ext cx="5183188"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7" name="Veri Yer Tutucusu 6"/>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8" name="Altbilgi Yer Tutucusu 7"/>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9" name="Slayt Numarası Yer Tutucusu 8"/>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showMasterPhAnim="0" type="titleOnly" preserve="1" userDrawn="1">
  <p:cSld name="Yalnızca Başlı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Veri Yer Tutucusu 2"/>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4" name="Altbilgi Yer Tutucusu 3"/>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5" name="Slayt Numarası Yer Tutucusu 4"/>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Boş">
    <p:spTree>
      <p:nvGrpSpPr>
        <p:cNvPr id="1" name=""/>
        <p:cNvGrpSpPr/>
        <p:nvPr/>
      </p:nvGrpSpPr>
      <p:grpSpPr bwMode="auto">
        <a:xfrm>
          <a:off x="0" y="0"/>
          <a:ext cx="0" cy="0"/>
          <a:chOff x="0" y="0"/>
          <a:chExt cx="0" cy="0"/>
        </a:xfrm>
      </p:grpSpPr>
      <p:sp>
        <p:nvSpPr>
          <p:cNvPr id="2" name="Veri Yer Tutucusu 1"/>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3" name="Altbilgi Yer Tutucusu 2"/>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4" name="Slayt Numarası Yer Tutucusu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Başlıklı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tıklatın</a:t>
            </a:r>
            <a:endParaRPr/>
          </a:p>
        </p:txBody>
      </p:sp>
      <p:sp>
        <p:nvSpPr>
          <p:cNvPr id="3" name="İçerik Yer Tutucus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6" name="Altbilgi Yer Tutucusu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7" name="Slayt Numarası Yer Tutucusu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Başlıklı Resim">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tıklatın</a:t>
            </a:r>
            <a:endParaRPr/>
          </a:p>
        </p:txBody>
      </p:sp>
      <p:sp>
        <p:nvSpPr>
          <p:cNvPr id="3" name="Resim Yer Tutucusu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tr-T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6" name="Altbilgi Yer Tutucusu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7" name="Slayt Numarası Yer Tutucusu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vertTx" preserve="1" userDrawn="1">
  <p:cSld name="Başlık ve Dikey Metin">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Dikey Metin Yer Tutucusu 2"/>
          <p:cNvSpPr>
            <a:spLocks noGrp="1"/>
          </p:cNvSpPr>
          <p:nvPr>
            <p:ph type="body" orient="vert" idx="1"/>
          </p:nvPr>
        </p:nvSpPr>
        <p:spPr bwMode="auto"/>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vertTitleAndTx" preserve="1" userDrawn="1">
  <p:cSld name="Dikey Başlık ve Metin">
    <p:spTree>
      <p:nvGrpSpPr>
        <p:cNvPr id="1" name=""/>
        <p:cNvGrpSpPr/>
        <p:nvPr/>
      </p:nvGrpSpPr>
      <p:grpSpPr bwMode="auto">
        <a:xfrm>
          <a:off x="0" y="0"/>
          <a:ext cx="0" cy="0"/>
          <a:chOff x="0" y="0"/>
          <a:chExt cx="0" cy="0"/>
        </a:xfrm>
      </p:grpSpPr>
      <p:sp>
        <p:nvSpPr>
          <p:cNvPr id="2" name="Dikey Başlık 1"/>
          <p:cNvSpPr>
            <a:spLocks noGrp="1"/>
          </p:cNvSpPr>
          <p:nvPr>
            <p:ph type="title" orient="vert"/>
          </p:nvPr>
        </p:nvSpPr>
        <p:spPr bwMode="auto">
          <a:xfrm>
            <a:off x="8724900" y="365125"/>
            <a:ext cx="2628900" cy="5811838"/>
          </a:xfrm>
        </p:spPr>
        <p:txBody>
          <a:bodyPr vert="eaVert"/>
          <a:lstStyle/>
          <a:p>
            <a:pPr>
              <a:defRPr/>
            </a:pPr>
            <a:r>
              <a:rPr lang="tr-TR"/>
              <a:t>Asıl başlık stili için tıklatın</a:t>
            </a:r>
            <a:endParaRPr/>
          </a:p>
        </p:txBody>
      </p:sp>
      <p:sp>
        <p:nvSpPr>
          <p:cNvPr id="3" name="Dikey Metin Yer Tutucusu 2"/>
          <p:cNvSpPr>
            <a:spLocks noGrp="1"/>
          </p:cNvSpPr>
          <p:nvPr>
            <p:ph type="body" orient="vert" idx="1"/>
          </p:nvPr>
        </p:nvSpPr>
        <p:spPr bwMode="auto">
          <a:xfrm>
            <a:off x="838200" y="365125"/>
            <a:ext cx="7734300" cy="5811838"/>
          </a:xfrm>
        </p:spPr>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userDrawn="1">
  <p:cSld name="1_Başlık Slaydı">
    <p:spTree>
      <p:nvGrpSpPr>
        <p:cNvPr id="1" name=""/>
        <p:cNvGrpSpPr/>
        <p:nvPr/>
      </p:nvGrpSpPr>
      <p:grpSpPr bwMode="auto">
        <a:xfrm>
          <a:off x="0" y="0"/>
          <a:ext cx="0" cy="0"/>
          <a:chOff x="0" y="0"/>
          <a:chExt cx="0" cy="0"/>
        </a:xfrm>
      </p:grpSpPr>
      <p:cxnSp>
        <p:nvCxnSpPr>
          <p:cNvPr id="8" name="Düz Bağlayıcı 7"/>
          <p:cNvCxnSpPr>
            <a:cxnSpLocks/>
          </p:cNvCxnSpPr>
          <p:nvPr userDrawn="1"/>
        </p:nvCxnSpPr>
        <p:spPr bwMode="auto">
          <a:xfrm flipH="1">
            <a:off x="2584296" y="1661010"/>
            <a:ext cx="9819" cy="3271655"/>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0" name="Düz Bağlayıcı 9"/>
          <p:cNvCxnSpPr>
            <a:cxnSpLocks/>
          </p:cNvCxnSpPr>
          <p:nvPr userDrawn="1"/>
        </p:nvCxnSpPr>
        <p:spPr bwMode="auto">
          <a:xfrm>
            <a:off x="2594115" y="1661010"/>
            <a:ext cx="3099020" cy="246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a:cxnSpLocks/>
          </p:cNvCxnSpPr>
          <p:nvPr userDrawn="1"/>
        </p:nvCxnSpPr>
        <p:spPr bwMode="auto">
          <a:xfrm>
            <a:off x="6046967" y="4994234"/>
            <a:ext cx="306125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a:cxnSpLocks/>
          </p:cNvCxnSpPr>
          <p:nvPr userDrawn="1"/>
        </p:nvCxnSpPr>
        <p:spPr bwMode="auto">
          <a:xfrm flipH="1">
            <a:off x="9090452" y="1750916"/>
            <a:ext cx="17768" cy="3260035"/>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Düz Bağlayıcı 13"/>
          <p:cNvCxnSpPr>
            <a:cxnSpLocks/>
          </p:cNvCxnSpPr>
          <p:nvPr userDrawn="1"/>
        </p:nvCxnSpPr>
        <p:spPr bwMode="auto">
          <a:xfrm>
            <a:off x="0" y="413468"/>
            <a:ext cx="1219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a:cxnSpLocks/>
          </p:cNvCxnSpPr>
          <p:nvPr userDrawn="1"/>
        </p:nvCxnSpPr>
        <p:spPr bwMode="auto">
          <a:xfrm>
            <a:off x="0" y="6356350"/>
            <a:ext cx="12192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Oval 18"/>
          <p:cNvSpPr/>
          <p:nvPr userDrawn="1"/>
        </p:nvSpPr>
        <p:spPr bwMode="auto">
          <a:xfrm>
            <a:off x="5561938" y="1573545"/>
            <a:ext cx="262393" cy="224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
        <p:nvSpPr>
          <p:cNvPr id="20" name="Oval 19"/>
          <p:cNvSpPr/>
          <p:nvPr userDrawn="1"/>
        </p:nvSpPr>
        <p:spPr bwMode="auto">
          <a:xfrm>
            <a:off x="5805778" y="4898818"/>
            <a:ext cx="262393" cy="224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
        <p:nvSpPr>
          <p:cNvPr id="21" name="Oval 20"/>
          <p:cNvSpPr/>
          <p:nvPr userDrawn="1"/>
        </p:nvSpPr>
        <p:spPr bwMode="auto">
          <a:xfrm>
            <a:off x="8959255" y="1629812"/>
            <a:ext cx="262393" cy="224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
        <p:nvSpPr>
          <p:cNvPr id="25" name="Metin Yer Tutucusu 24"/>
          <p:cNvSpPr>
            <a:spLocks noGrp="1"/>
          </p:cNvSpPr>
          <p:nvPr>
            <p:ph type="body" sz="quarter" idx="10"/>
          </p:nvPr>
        </p:nvSpPr>
        <p:spPr bwMode="auto">
          <a:xfrm>
            <a:off x="2838450" y="1887538"/>
            <a:ext cx="6138863" cy="3011487"/>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31" name="Oval 30"/>
          <p:cNvSpPr/>
          <p:nvPr userDrawn="1"/>
        </p:nvSpPr>
        <p:spPr bwMode="auto">
          <a:xfrm>
            <a:off x="2453099" y="4818822"/>
            <a:ext cx="262393" cy="2242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
        <p:nvSpPr>
          <p:cNvPr id="2" name="Yuvarlatılmış Dikdörtgen 1"/>
          <p:cNvSpPr/>
          <p:nvPr userDrawn="1"/>
        </p:nvSpPr>
        <p:spPr bwMode="auto">
          <a:xfrm>
            <a:off x="4917882" y="6245032"/>
            <a:ext cx="2258171" cy="222636"/>
          </a:xfrm>
          <a:prstGeom prst="roundRect">
            <a:avLst>
              <a:gd name="adj"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title" preserve="1" userDrawn="1">
  <p:cSld name="Başlık Slaydı">
    <p:spTree>
      <p:nvGrpSpPr>
        <p:cNvPr id="1" name=""/>
        <p:cNvGrpSpPr/>
        <p:nvPr/>
      </p:nvGrpSpPr>
      <p:grpSpPr bwMode="auto">
        <a:xfrm>
          <a:off x="0" y="0"/>
          <a:ext cx="0" cy="0"/>
          <a:chOff x="0" y="0"/>
          <a:chExt cx="0" cy="0"/>
        </a:xfrm>
      </p:grpSpPr>
      <p:sp>
        <p:nvSpPr>
          <p:cNvPr id="2" name="Unvan 1"/>
          <p:cNvSpPr>
            <a:spLocks noGrp="1"/>
          </p:cNvSpPr>
          <p:nvPr>
            <p:ph type="ctrTitle"/>
          </p:nvPr>
        </p:nvSpPr>
        <p:spPr bwMode="auto">
          <a:xfrm>
            <a:off x="1524000" y="1122363"/>
            <a:ext cx="9144000" cy="2387600"/>
          </a:xfrm>
        </p:spPr>
        <p:txBody>
          <a:bodyPr anchor="b"/>
          <a:lstStyle>
            <a:lvl1pPr algn="ctr">
              <a:defRPr sz="6000"/>
            </a:lvl1pPr>
          </a:lstStyle>
          <a:p>
            <a:pPr>
              <a:defRPr/>
            </a:pPr>
            <a:r>
              <a:rPr lang="tr-TR"/>
              <a:t>Asıl başlık stili için tıklayın</a:t>
            </a:r>
            <a:endParaRPr/>
          </a:p>
        </p:txBody>
      </p:sp>
      <p:sp>
        <p:nvSpPr>
          <p:cNvPr id="3" name="Alt Başlık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tr-TR"/>
              <a:t>Asıl alt başlık stilini düzenlemek için tıklayın</a:t>
            </a:r>
            <a:endParaRPr/>
          </a:p>
        </p:txBody>
      </p:sp>
      <p:sp>
        <p:nvSpPr>
          <p:cNvPr id="4" name="Veri Yer Tutucusu 3"/>
          <p:cNvSpPr>
            <a:spLocks noGrp="1"/>
          </p:cNvSpPr>
          <p:nvPr>
            <p:ph type="dt" sz="half" idx="10"/>
          </p:nvPr>
        </p:nvSpPr>
        <p:spPr bwMode="auto"/>
        <p:txBody>
          <a:bodyPr/>
          <a:lstStyle/>
          <a:p>
            <a:pPr>
              <a:defRPr/>
            </a:pPr>
            <a:fld id="{EF615CBD-97D7-7349-9957-DCA61DD5FE67}" type="datetimeFigureOut">
              <a:rPr lang="tr-TR"/>
              <a:t>17.10.2023</a:t>
            </a:fld>
            <a:endParaRPr lang="tr-TR"/>
          </a:p>
        </p:txBody>
      </p:sp>
      <p:sp>
        <p:nvSpPr>
          <p:cNvPr id="5" name="Alt 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4AC5AFD6-957B-904F-94EC-70B9A32C064A}" type="slidenum">
              <a:rPr lang="tr-TR"/>
              <a:t>‹#›</a:t>
            </a:fld>
            <a:endParaRPr lang="tr-TR"/>
          </a:p>
        </p:txBody>
      </p:sp>
    </p:spTree>
    <p:extLst>
      <p:ext uri="{BB962C8B-B14F-4D97-AF65-F5344CB8AC3E}">
        <p14:creationId xmlns:p14="http://schemas.microsoft.com/office/powerpoint/2010/main" val="1183607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obj" preserve="1" userDrawn="1">
  <p:cSld name="Başlık ve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tıklayın</a:t>
            </a:r>
            <a:endParaRPr/>
          </a:p>
        </p:txBody>
      </p:sp>
      <p:sp>
        <p:nvSpPr>
          <p:cNvPr id="3" name="İçerik Yer Tutucusu 2"/>
          <p:cNvSpPr>
            <a:spLocks noGrp="1"/>
          </p:cNvSpPr>
          <p:nvPr>
            <p:ph idx="1"/>
          </p:nvPr>
        </p:nvSpPr>
        <p:spPr bwMode="auto"/>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a:defRPr/>
            </a:pPr>
            <a:fld id="{EF615CBD-97D7-7349-9957-DCA61DD5FE67}" type="datetimeFigureOut">
              <a:rPr lang="tr-TR"/>
              <a:t>17.10.2023</a:t>
            </a:fld>
            <a:endParaRPr lang="tr-TR"/>
          </a:p>
        </p:txBody>
      </p:sp>
      <p:sp>
        <p:nvSpPr>
          <p:cNvPr id="5" name="Alt 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4AC5AFD6-957B-904F-94EC-70B9A32C064A}" type="slidenum">
              <a:rPr lang="tr-TR"/>
              <a:t>‹#›</a:t>
            </a:fld>
            <a:endParaRPr lang="tr-TR"/>
          </a:p>
        </p:txBody>
      </p:sp>
    </p:spTree>
    <p:extLst>
      <p:ext uri="{BB962C8B-B14F-4D97-AF65-F5344CB8AC3E}">
        <p14:creationId xmlns:p14="http://schemas.microsoft.com/office/powerpoint/2010/main" val="363331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userDrawn="1">
  <p:cSld name="Karşılaştırma">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365125"/>
            <a:ext cx="10515600" cy="1325563"/>
          </a:xfrm>
        </p:spPr>
        <p:txBody>
          <a:bodyPr/>
          <a:lstStyle/>
          <a:p>
            <a:pPr>
              <a:defRPr/>
            </a:pPr>
            <a:r>
              <a:rPr lang="tr-TR"/>
              <a:t>Asıl başlık stili için tıklatın</a:t>
            </a:r>
            <a:endParaRPr/>
          </a:p>
        </p:txBody>
      </p:sp>
      <p:sp>
        <p:nvSpPr>
          <p:cNvPr id="3" name="Metin Yer Tutucusu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4" name="İçerik Yer Tutucusu 3"/>
          <p:cNvSpPr>
            <a:spLocks noGrp="1"/>
          </p:cNvSpPr>
          <p:nvPr>
            <p:ph sz="half" idx="2"/>
          </p:nvPr>
        </p:nvSpPr>
        <p:spPr bwMode="auto">
          <a:xfrm>
            <a:off x="839788" y="2505074"/>
            <a:ext cx="5157787"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Metin Yer Tutucusu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6" name="İçerik Yer Tutucusu 5"/>
          <p:cNvSpPr>
            <a:spLocks noGrp="1"/>
          </p:cNvSpPr>
          <p:nvPr>
            <p:ph sz="quarter" idx="4"/>
          </p:nvPr>
        </p:nvSpPr>
        <p:spPr bwMode="auto">
          <a:xfrm>
            <a:off x="6172200" y="2505074"/>
            <a:ext cx="5183188"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7" name="Veri Yer Tutucusu 6"/>
          <p:cNvSpPr>
            <a:spLocks noGrp="1"/>
          </p:cNvSpPr>
          <p:nvPr>
            <p:ph type="dt" sz="half" idx="10"/>
          </p:nvPr>
        </p:nvSpPr>
        <p:spPr bwMode="auto"/>
        <p:txBody>
          <a:bodyPr/>
          <a:lstStyle/>
          <a:p>
            <a:pPr>
              <a:defRPr/>
            </a:pPr>
            <a:fld id="{7EA0A700-A2A7-1946-9BB6-9B3BE137BFF2}" type="datetime1">
              <a:rPr lang="tr-TR"/>
              <a:t>17.10.2023</a:t>
            </a:fld>
            <a:endParaRPr lang="tr-TR"/>
          </a:p>
        </p:txBody>
      </p:sp>
      <p:sp>
        <p:nvSpPr>
          <p:cNvPr id="8" name="Altbilgi Yer Tutucusu 7"/>
          <p:cNvSpPr>
            <a:spLocks noGrp="1"/>
          </p:cNvSpPr>
          <p:nvPr>
            <p:ph type="ftr" sz="quarter" idx="11"/>
          </p:nvPr>
        </p:nvSpPr>
        <p:spPr bwMode="auto"/>
        <p:txBody>
          <a:bodyPr/>
          <a:lstStyle/>
          <a:p>
            <a:pPr>
              <a:defRPr/>
            </a:pPr>
            <a:endParaRPr lang="tr-TR"/>
          </a:p>
        </p:txBody>
      </p:sp>
      <p:sp>
        <p:nvSpPr>
          <p:cNvPr id="9" name="Slayt Numarası Yer Tutucusu 8"/>
          <p:cNvSpPr>
            <a:spLocks noGrp="1"/>
          </p:cNvSpPr>
          <p:nvPr>
            <p:ph type="sldNum" sz="quarter" idx="12"/>
          </p:nvPr>
        </p:nvSpPr>
        <p:spPr bwMode="auto"/>
        <p:txBody>
          <a:bodyPr/>
          <a:lstStyle/>
          <a:p>
            <a:pPr>
              <a:defRPr/>
            </a:pPr>
            <a:fld id="{354815B3-844E-4264-B5FB-3F802CA7718A}" type="slidenum">
              <a:rPr lang="tr-T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secHead" preserve="1" userDrawn="1">
  <p:cSld name="Bölüm Üst Bilgisi">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1850" y="1709738"/>
            <a:ext cx="10515600" cy="2852737"/>
          </a:xfrm>
        </p:spPr>
        <p:txBody>
          <a:bodyPr anchor="b"/>
          <a:lstStyle>
            <a:lvl1pPr>
              <a:defRPr sz="6000"/>
            </a:lvl1pPr>
          </a:lstStyle>
          <a:p>
            <a:pPr>
              <a:defRPr/>
            </a:pPr>
            <a:r>
              <a:rPr lang="tr-TR"/>
              <a:t>Asıl başlık stili için tıklayın</a:t>
            </a:r>
            <a:endParaRPr/>
          </a:p>
        </p:txBody>
      </p:sp>
      <p:sp>
        <p:nvSpPr>
          <p:cNvPr id="3" name="Metin Yer Tutucusu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tr-TR"/>
              <a:t>Asıl metin stillerini düzenle</a:t>
            </a:r>
            <a:endParaRPr/>
          </a:p>
        </p:txBody>
      </p:sp>
      <p:sp>
        <p:nvSpPr>
          <p:cNvPr id="4" name="Veri Yer Tutucusu 3"/>
          <p:cNvSpPr>
            <a:spLocks noGrp="1"/>
          </p:cNvSpPr>
          <p:nvPr>
            <p:ph type="dt" sz="half" idx="10"/>
          </p:nvPr>
        </p:nvSpPr>
        <p:spPr bwMode="auto"/>
        <p:txBody>
          <a:bodyPr/>
          <a:lstStyle/>
          <a:p>
            <a:pPr>
              <a:defRPr/>
            </a:pPr>
            <a:fld id="{EF615CBD-97D7-7349-9957-DCA61DD5FE67}" type="datetimeFigureOut">
              <a:rPr lang="tr-TR"/>
              <a:t>17.10.2023</a:t>
            </a:fld>
            <a:endParaRPr lang="tr-TR"/>
          </a:p>
        </p:txBody>
      </p:sp>
      <p:sp>
        <p:nvSpPr>
          <p:cNvPr id="5" name="Alt 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4AC5AFD6-957B-904F-94EC-70B9A32C064A}" type="slidenum">
              <a:rPr lang="tr-TR"/>
              <a:t>‹#›</a:t>
            </a:fld>
            <a:endParaRPr lang="tr-TR"/>
          </a:p>
        </p:txBody>
      </p:sp>
    </p:spTree>
    <p:extLst>
      <p:ext uri="{BB962C8B-B14F-4D97-AF65-F5344CB8AC3E}">
        <p14:creationId xmlns:p14="http://schemas.microsoft.com/office/powerpoint/2010/main" val="2753402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type="twoObj" preserve="1" userDrawn="1">
  <p:cSld name="İki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tıklayın</a:t>
            </a:r>
            <a:endParaRPr/>
          </a:p>
        </p:txBody>
      </p:sp>
      <p:sp>
        <p:nvSpPr>
          <p:cNvPr id="3" name="İçerik Yer Tutucusu 2"/>
          <p:cNvSpPr>
            <a:spLocks noGrp="1"/>
          </p:cNvSpPr>
          <p:nvPr>
            <p:ph sz="half" idx="1"/>
          </p:nvPr>
        </p:nvSpPr>
        <p:spPr bwMode="auto">
          <a:xfrm>
            <a:off x="838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İçerik Yer Tutucusu 3"/>
          <p:cNvSpPr>
            <a:spLocks noGrp="1"/>
          </p:cNvSpPr>
          <p:nvPr>
            <p:ph sz="half" idx="2"/>
          </p:nvPr>
        </p:nvSpPr>
        <p:spPr bwMode="auto">
          <a:xfrm>
            <a:off x="6172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Veri Yer Tutucusu 4"/>
          <p:cNvSpPr>
            <a:spLocks noGrp="1"/>
          </p:cNvSpPr>
          <p:nvPr>
            <p:ph type="dt" sz="half" idx="10"/>
          </p:nvPr>
        </p:nvSpPr>
        <p:spPr bwMode="auto"/>
        <p:txBody>
          <a:bodyPr/>
          <a:lstStyle/>
          <a:p>
            <a:pPr>
              <a:defRPr/>
            </a:pPr>
            <a:fld id="{EF615CBD-97D7-7349-9957-DCA61DD5FE67}" type="datetimeFigureOut">
              <a:rPr lang="tr-TR"/>
              <a:t>17.10.2023</a:t>
            </a:fld>
            <a:endParaRPr lang="tr-TR"/>
          </a:p>
        </p:txBody>
      </p:sp>
      <p:sp>
        <p:nvSpPr>
          <p:cNvPr id="6" name="Alt Bilgi Yer Tutucusu 5"/>
          <p:cNvSpPr>
            <a:spLocks noGrp="1"/>
          </p:cNvSpPr>
          <p:nvPr>
            <p:ph type="ftr" sz="quarter" idx="11"/>
          </p:nvPr>
        </p:nvSpPr>
        <p:spPr bwMode="auto"/>
        <p:txBody>
          <a:bodyPr/>
          <a:lstStyle/>
          <a:p>
            <a:pPr>
              <a:defRPr/>
            </a:pPr>
            <a:endParaRPr lang="tr-TR"/>
          </a:p>
        </p:txBody>
      </p:sp>
      <p:sp>
        <p:nvSpPr>
          <p:cNvPr id="7" name="Slayt Numarası Yer Tutucusu 6"/>
          <p:cNvSpPr>
            <a:spLocks noGrp="1"/>
          </p:cNvSpPr>
          <p:nvPr>
            <p:ph type="sldNum" sz="quarter" idx="12"/>
          </p:nvPr>
        </p:nvSpPr>
        <p:spPr bwMode="auto"/>
        <p:txBody>
          <a:bodyPr/>
          <a:lstStyle/>
          <a:p>
            <a:pPr>
              <a:defRPr/>
            </a:pPr>
            <a:fld id="{4AC5AFD6-957B-904F-94EC-70B9A32C064A}" type="slidenum">
              <a:rPr lang="tr-TR"/>
              <a:t>‹#›</a:t>
            </a:fld>
            <a:endParaRPr lang="tr-TR"/>
          </a:p>
        </p:txBody>
      </p:sp>
    </p:spTree>
    <p:extLst>
      <p:ext uri="{BB962C8B-B14F-4D97-AF65-F5344CB8AC3E}">
        <p14:creationId xmlns:p14="http://schemas.microsoft.com/office/powerpoint/2010/main" val="27067654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Karşılaştırma">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365125"/>
            <a:ext cx="10515600" cy="1325563"/>
          </a:xfrm>
        </p:spPr>
        <p:txBody>
          <a:bodyPr/>
          <a:lstStyle/>
          <a:p>
            <a:pPr>
              <a:defRPr/>
            </a:pPr>
            <a:r>
              <a:rPr lang="tr-TR"/>
              <a:t>Asıl başlık stili için tıklayın</a:t>
            </a:r>
            <a:endParaRPr/>
          </a:p>
        </p:txBody>
      </p:sp>
      <p:sp>
        <p:nvSpPr>
          <p:cNvPr id="3" name="Metin Yer Tutucusu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4" name="İçerik Yer Tutucusu 3"/>
          <p:cNvSpPr>
            <a:spLocks noGrp="1"/>
          </p:cNvSpPr>
          <p:nvPr>
            <p:ph sz="half" idx="2"/>
          </p:nvPr>
        </p:nvSpPr>
        <p:spPr bwMode="auto">
          <a:xfrm>
            <a:off x="839788" y="2505074"/>
            <a:ext cx="5157787"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Metin Yer Tutucusu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6" name="İçerik Yer Tutucusu 5"/>
          <p:cNvSpPr>
            <a:spLocks noGrp="1"/>
          </p:cNvSpPr>
          <p:nvPr>
            <p:ph sz="quarter" idx="4"/>
          </p:nvPr>
        </p:nvSpPr>
        <p:spPr bwMode="auto">
          <a:xfrm>
            <a:off x="6172200" y="2505074"/>
            <a:ext cx="5183188"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7" name="Veri Yer Tutucusu 6"/>
          <p:cNvSpPr>
            <a:spLocks noGrp="1"/>
          </p:cNvSpPr>
          <p:nvPr>
            <p:ph type="dt" sz="half" idx="10"/>
          </p:nvPr>
        </p:nvSpPr>
        <p:spPr bwMode="auto"/>
        <p:txBody>
          <a:bodyPr/>
          <a:lstStyle/>
          <a:p>
            <a:pPr>
              <a:defRPr/>
            </a:pPr>
            <a:fld id="{EF615CBD-97D7-7349-9957-DCA61DD5FE67}" type="datetimeFigureOut">
              <a:rPr lang="tr-TR"/>
              <a:t>17.10.2023</a:t>
            </a:fld>
            <a:endParaRPr lang="tr-TR"/>
          </a:p>
        </p:txBody>
      </p:sp>
      <p:sp>
        <p:nvSpPr>
          <p:cNvPr id="8" name="Alt Bilgi Yer Tutucusu 7"/>
          <p:cNvSpPr>
            <a:spLocks noGrp="1"/>
          </p:cNvSpPr>
          <p:nvPr>
            <p:ph type="ftr" sz="quarter" idx="11"/>
          </p:nvPr>
        </p:nvSpPr>
        <p:spPr bwMode="auto"/>
        <p:txBody>
          <a:bodyPr/>
          <a:lstStyle/>
          <a:p>
            <a:pPr>
              <a:defRPr/>
            </a:pPr>
            <a:endParaRPr lang="tr-TR"/>
          </a:p>
        </p:txBody>
      </p:sp>
      <p:sp>
        <p:nvSpPr>
          <p:cNvPr id="9" name="Slayt Numarası Yer Tutucusu 8"/>
          <p:cNvSpPr>
            <a:spLocks noGrp="1"/>
          </p:cNvSpPr>
          <p:nvPr>
            <p:ph type="sldNum" sz="quarter" idx="12"/>
          </p:nvPr>
        </p:nvSpPr>
        <p:spPr bwMode="auto"/>
        <p:txBody>
          <a:bodyPr/>
          <a:lstStyle/>
          <a:p>
            <a:pPr>
              <a:defRPr/>
            </a:pPr>
            <a:fld id="{4AC5AFD6-957B-904F-94EC-70B9A32C064A}" type="slidenum">
              <a:rPr lang="tr-TR"/>
              <a:t>‹#›</a:t>
            </a:fld>
            <a:endParaRPr lang="tr-TR"/>
          </a:p>
        </p:txBody>
      </p:sp>
    </p:spTree>
    <p:extLst>
      <p:ext uri="{BB962C8B-B14F-4D97-AF65-F5344CB8AC3E}">
        <p14:creationId xmlns:p14="http://schemas.microsoft.com/office/powerpoint/2010/main" val="1149176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type="titleOnly" preserve="1" userDrawn="1">
  <p:cSld name="Yalnızca Başlı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tıklayın</a:t>
            </a:r>
            <a:endParaRPr/>
          </a:p>
        </p:txBody>
      </p:sp>
      <p:sp>
        <p:nvSpPr>
          <p:cNvPr id="3" name="Veri Yer Tutucusu 2"/>
          <p:cNvSpPr>
            <a:spLocks noGrp="1"/>
          </p:cNvSpPr>
          <p:nvPr>
            <p:ph type="dt" sz="half" idx="10"/>
          </p:nvPr>
        </p:nvSpPr>
        <p:spPr bwMode="auto"/>
        <p:txBody>
          <a:bodyPr/>
          <a:lstStyle/>
          <a:p>
            <a:pPr>
              <a:defRPr/>
            </a:pPr>
            <a:fld id="{EF615CBD-97D7-7349-9957-DCA61DD5FE67}" type="datetimeFigureOut">
              <a:rPr lang="tr-TR"/>
              <a:t>17.10.2023</a:t>
            </a:fld>
            <a:endParaRPr lang="tr-TR"/>
          </a:p>
        </p:txBody>
      </p:sp>
      <p:sp>
        <p:nvSpPr>
          <p:cNvPr id="4" name="Alt Bilgi Yer Tutucusu 3"/>
          <p:cNvSpPr>
            <a:spLocks noGrp="1"/>
          </p:cNvSpPr>
          <p:nvPr>
            <p:ph type="ftr" sz="quarter" idx="11"/>
          </p:nvPr>
        </p:nvSpPr>
        <p:spPr bwMode="auto"/>
        <p:txBody>
          <a:bodyPr/>
          <a:lstStyle/>
          <a:p>
            <a:pPr>
              <a:defRPr/>
            </a:pPr>
            <a:endParaRPr lang="tr-TR"/>
          </a:p>
        </p:txBody>
      </p:sp>
      <p:sp>
        <p:nvSpPr>
          <p:cNvPr id="5" name="Slayt Numarası Yer Tutucusu 4"/>
          <p:cNvSpPr>
            <a:spLocks noGrp="1"/>
          </p:cNvSpPr>
          <p:nvPr>
            <p:ph type="sldNum" sz="quarter" idx="12"/>
          </p:nvPr>
        </p:nvSpPr>
        <p:spPr bwMode="auto"/>
        <p:txBody>
          <a:bodyPr/>
          <a:lstStyle/>
          <a:p>
            <a:pPr>
              <a:defRPr/>
            </a:pPr>
            <a:fld id="{4AC5AFD6-957B-904F-94EC-70B9A32C064A}" type="slidenum">
              <a:rPr lang="tr-TR"/>
              <a:t>‹#›</a:t>
            </a:fld>
            <a:endParaRPr lang="tr-TR"/>
          </a:p>
        </p:txBody>
      </p:sp>
    </p:spTree>
    <p:extLst>
      <p:ext uri="{BB962C8B-B14F-4D97-AF65-F5344CB8AC3E}">
        <p14:creationId xmlns:p14="http://schemas.microsoft.com/office/powerpoint/2010/main" val="3906769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blank" preserve="1" userDrawn="1">
  <p:cSld name="Boş">
    <p:spTree>
      <p:nvGrpSpPr>
        <p:cNvPr id="1" name=""/>
        <p:cNvGrpSpPr/>
        <p:nvPr/>
      </p:nvGrpSpPr>
      <p:grpSpPr bwMode="auto">
        <a:xfrm>
          <a:off x="0" y="0"/>
          <a:ext cx="0" cy="0"/>
          <a:chOff x="0" y="0"/>
          <a:chExt cx="0" cy="0"/>
        </a:xfrm>
      </p:grpSpPr>
      <p:sp>
        <p:nvSpPr>
          <p:cNvPr id="2" name="Veri Yer Tutucusu 1"/>
          <p:cNvSpPr>
            <a:spLocks noGrp="1"/>
          </p:cNvSpPr>
          <p:nvPr>
            <p:ph type="dt" sz="half" idx="10"/>
          </p:nvPr>
        </p:nvSpPr>
        <p:spPr bwMode="auto"/>
        <p:txBody>
          <a:bodyPr/>
          <a:lstStyle/>
          <a:p>
            <a:pPr>
              <a:defRPr/>
            </a:pPr>
            <a:fld id="{EF615CBD-97D7-7349-9957-DCA61DD5FE67}" type="datetimeFigureOut">
              <a:rPr lang="tr-TR"/>
              <a:t>17.10.2023</a:t>
            </a:fld>
            <a:endParaRPr lang="tr-TR"/>
          </a:p>
        </p:txBody>
      </p:sp>
      <p:sp>
        <p:nvSpPr>
          <p:cNvPr id="3" name="Alt Bilgi Yer Tutucusu 2"/>
          <p:cNvSpPr>
            <a:spLocks noGrp="1"/>
          </p:cNvSpPr>
          <p:nvPr>
            <p:ph type="ftr" sz="quarter" idx="11"/>
          </p:nvPr>
        </p:nvSpPr>
        <p:spPr bwMode="auto"/>
        <p:txBody>
          <a:bodyPr/>
          <a:lstStyle/>
          <a:p>
            <a:pPr>
              <a:defRPr/>
            </a:pPr>
            <a:endParaRPr lang="tr-TR"/>
          </a:p>
        </p:txBody>
      </p:sp>
      <p:sp>
        <p:nvSpPr>
          <p:cNvPr id="4" name="Slayt Numarası Yer Tutucusu 3"/>
          <p:cNvSpPr>
            <a:spLocks noGrp="1"/>
          </p:cNvSpPr>
          <p:nvPr>
            <p:ph type="sldNum" sz="quarter" idx="12"/>
          </p:nvPr>
        </p:nvSpPr>
        <p:spPr bwMode="auto"/>
        <p:txBody>
          <a:bodyPr/>
          <a:lstStyle/>
          <a:p>
            <a:pPr>
              <a:defRPr/>
            </a:pPr>
            <a:fld id="{4AC5AFD6-957B-904F-94EC-70B9A32C064A}" type="slidenum">
              <a:rPr lang="tr-TR"/>
              <a:t>‹#›</a:t>
            </a:fld>
            <a:endParaRPr lang="tr-TR"/>
          </a:p>
        </p:txBody>
      </p:sp>
    </p:spTree>
    <p:extLst>
      <p:ext uri="{BB962C8B-B14F-4D97-AF65-F5344CB8AC3E}">
        <p14:creationId xmlns:p14="http://schemas.microsoft.com/office/powerpoint/2010/main" val="1844475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type="objTx" preserve="1" userDrawn="1">
  <p:cSld name="Başlıklı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tıklayın</a:t>
            </a:r>
            <a:endParaRPr/>
          </a:p>
        </p:txBody>
      </p:sp>
      <p:sp>
        <p:nvSpPr>
          <p:cNvPr id="3" name="İçerik Yer Tutucus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a:defRPr/>
            </a:pPr>
            <a:fld id="{EF615CBD-97D7-7349-9957-DCA61DD5FE67}" type="datetimeFigureOut">
              <a:rPr lang="tr-TR"/>
              <a:t>17.10.2023</a:t>
            </a:fld>
            <a:endParaRPr lang="tr-TR"/>
          </a:p>
        </p:txBody>
      </p:sp>
      <p:sp>
        <p:nvSpPr>
          <p:cNvPr id="6" name="Alt Bilgi Yer Tutucusu 5"/>
          <p:cNvSpPr>
            <a:spLocks noGrp="1"/>
          </p:cNvSpPr>
          <p:nvPr>
            <p:ph type="ftr" sz="quarter" idx="11"/>
          </p:nvPr>
        </p:nvSpPr>
        <p:spPr bwMode="auto"/>
        <p:txBody>
          <a:bodyPr/>
          <a:lstStyle/>
          <a:p>
            <a:pPr>
              <a:defRPr/>
            </a:pPr>
            <a:endParaRPr lang="tr-TR"/>
          </a:p>
        </p:txBody>
      </p:sp>
      <p:sp>
        <p:nvSpPr>
          <p:cNvPr id="7" name="Slayt Numarası Yer Tutucusu 6"/>
          <p:cNvSpPr>
            <a:spLocks noGrp="1"/>
          </p:cNvSpPr>
          <p:nvPr>
            <p:ph type="sldNum" sz="quarter" idx="12"/>
          </p:nvPr>
        </p:nvSpPr>
        <p:spPr bwMode="auto"/>
        <p:txBody>
          <a:bodyPr/>
          <a:lstStyle/>
          <a:p>
            <a:pPr>
              <a:defRPr/>
            </a:pPr>
            <a:fld id="{4AC5AFD6-957B-904F-94EC-70B9A32C064A}" type="slidenum">
              <a:rPr lang="tr-TR"/>
              <a:t>‹#›</a:t>
            </a:fld>
            <a:endParaRPr lang="tr-TR"/>
          </a:p>
        </p:txBody>
      </p:sp>
    </p:spTree>
    <p:extLst>
      <p:ext uri="{BB962C8B-B14F-4D97-AF65-F5344CB8AC3E}">
        <p14:creationId xmlns:p14="http://schemas.microsoft.com/office/powerpoint/2010/main" val="526817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picTx" preserve="1" userDrawn="1">
  <p:cSld name="Resim Yazılı Resim">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tıklayın</a:t>
            </a:r>
            <a:endParaRPr/>
          </a:p>
        </p:txBody>
      </p:sp>
      <p:sp>
        <p:nvSpPr>
          <p:cNvPr id="3" name="Resim Yer Tutucusu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tr-T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a:defRPr/>
            </a:pPr>
            <a:fld id="{EF615CBD-97D7-7349-9957-DCA61DD5FE67}" type="datetimeFigureOut">
              <a:rPr lang="tr-TR"/>
              <a:t>17.10.2023</a:t>
            </a:fld>
            <a:endParaRPr lang="tr-TR"/>
          </a:p>
        </p:txBody>
      </p:sp>
      <p:sp>
        <p:nvSpPr>
          <p:cNvPr id="6" name="Alt Bilgi Yer Tutucusu 5"/>
          <p:cNvSpPr>
            <a:spLocks noGrp="1"/>
          </p:cNvSpPr>
          <p:nvPr>
            <p:ph type="ftr" sz="quarter" idx="11"/>
          </p:nvPr>
        </p:nvSpPr>
        <p:spPr bwMode="auto"/>
        <p:txBody>
          <a:bodyPr/>
          <a:lstStyle/>
          <a:p>
            <a:pPr>
              <a:defRPr/>
            </a:pPr>
            <a:endParaRPr lang="tr-TR"/>
          </a:p>
        </p:txBody>
      </p:sp>
      <p:sp>
        <p:nvSpPr>
          <p:cNvPr id="7" name="Slayt Numarası Yer Tutucusu 6"/>
          <p:cNvSpPr>
            <a:spLocks noGrp="1"/>
          </p:cNvSpPr>
          <p:nvPr>
            <p:ph type="sldNum" sz="quarter" idx="12"/>
          </p:nvPr>
        </p:nvSpPr>
        <p:spPr bwMode="auto"/>
        <p:txBody>
          <a:bodyPr/>
          <a:lstStyle/>
          <a:p>
            <a:pPr>
              <a:defRPr/>
            </a:pPr>
            <a:fld id="{4AC5AFD6-957B-904F-94EC-70B9A32C064A}" type="slidenum">
              <a:rPr lang="tr-TR"/>
              <a:t>‹#›</a:t>
            </a:fld>
            <a:endParaRPr lang="tr-TR"/>
          </a:p>
        </p:txBody>
      </p:sp>
    </p:spTree>
    <p:extLst>
      <p:ext uri="{BB962C8B-B14F-4D97-AF65-F5344CB8AC3E}">
        <p14:creationId xmlns:p14="http://schemas.microsoft.com/office/powerpoint/2010/main" val="16775574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type="vertTx" preserve="1" userDrawn="1">
  <p:cSld name="Başlık ve Dikey Metin">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tıklayın</a:t>
            </a:r>
            <a:endParaRPr/>
          </a:p>
        </p:txBody>
      </p:sp>
      <p:sp>
        <p:nvSpPr>
          <p:cNvPr id="3" name="Dikey Metin Yer Tutucusu 2"/>
          <p:cNvSpPr>
            <a:spLocks noGrp="1"/>
          </p:cNvSpPr>
          <p:nvPr>
            <p:ph type="body" orient="vert" idx="1"/>
          </p:nvPr>
        </p:nvSpPr>
        <p:spPr bwMode="auto"/>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a:defRPr/>
            </a:pPr>
            <a:fld id="{EF615CBD-97D7-7349-9957-DCA61DD5FE67}" type="datetimeFigureOut">
              <a:rPr lang="tr-TR"/>
              <a:t>17.10.2023</a:t>
            </a:fld>
            <a:endParaRPr lang="tr-TR"/>
          </a:p>
        </p:txBody>
      </p:sp>
      <p:sp>
        <p:nvSpPr>
          <p:cNvPr id="5" name="Alt 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4AC5AFD6-957B-904F-94EC-70B9A32C064A}" type="slidenum">
              <a:rPr lang="tr-TR"/>
              <a:t>‹#›</a:t>
            </a:fld>
            <a:endParaRPr lang="tr-TR"/>
          </a:p>
        </p:txBody>
      </p:sp>
    </p:spTree>
    <p:extLst>
      <p:ext uri="{BB962C8B-B14F-4D97-AF65-F5344CB8AC3E}">
        <p14:creationId xmlns:p14="http://schemas.microsoft.com/office/powerpoint/2010/main" val="1997080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Dikey Başlık ve Metin">
    <p:spTree>
      <p:nvGrpSpPr>
        <p:cNvPr id="1" name=""/>
        <p:cNvGrpSpPr/>
        <p:nvPr/>
      </p:nvGrpSpPr>
      <p:grpSpPr bwMode="auto">
        <a:xfrm>
          <a:off x="0" y="0"/>
          <a:ext cx="0" cy="0"/>
          <a:chOff x="0" y="0"/>
          <a:chExt cx="0" cy="0"/>
        </a:xfrm>
      </p:grpSpPr>
      <p:sp>
        <p:nvSpPr>
          <p:cNvPr id="2" name="Dikey Başlık 1"/>
          <p:cNvSpPr>
            <a:spLocks noGrp="1"/>
          </p:cNvSpPr>
          <p:nvPr>
            <p:ph type="title" orient="vert"/>
          </p:nvPr>
        </p:nvSpPr>
        <p:spPr bwMode="auto">
          <a:xfrm>
            <a:off x="8724900" y="365125"/>
            <a:ext cx="2628900" cy="5811838"/>
          </a:xfrm>
        </p:spPr>
        <p:txBody>
          <a:bodyPr vert="eaVert"/>
          <a:lstStyle/>
          <a:p>
            <a:pPr>
              <a:defRPr/>
            </a:pPr>
            <a:r>
              <a:rPr lang="tr-TR"/>
              <a:t>Asıl başlık stili için tıklayın</a:t>
            </a:r>
            <a:endParaRPr/>
          </a:p>
        </p:txBody>
      </p:sp>
      <p:sp>
        <p:nvSpPr>
          <p:cNvPr id="3" name="Dikey Metin Yer Tutucusu 2"/>
          <p:cNvSpPr>
            <a:spLocks noGrp="1"/>
          </p:cNvSpPr>
          <p:nvPr>
            <p:ph type="body" orient="vert" idx="1"/>
          </p:nvPr>
        </p:nvSpPr>
        <p:spPr bwMode="auto">
          <a:xfrm>
            <a:off x="838200" y="365125"/>
            <a:ext cx="7734300" cy="5811838"/>
          </a:xfrm>
        </p:spPr>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a:defRPr/>
            </a:pPr>
            <a:fld id="{EF615CBD-97D7-7349-9957-DCA61DD5FE67}" type="datetimeFigureOut">
              <a:rPr lang="tr-TR"/>
              <a:t>17.10.2023</a:t>
            </a:fld>
            <a:endParaRPr lang="tr-TR"/>
          </a:p>
        </p:txBody>
      </p:sp>
      <p:sp>
        <p:nvSpPr>
          <p:cNvPr id="5" name="Alt 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4AC5AFD6-957B-904F-94EC-70B9A32C064A}" type="slidenum">
              <a:rPr lang="tr-TR"/>
              <a:t>‹#›</a:t>
            </a:fld>
            <a:endParaRPr lang="tr-TR"/>
          </a:p>
        </p:txBody>
      </p:sp>
    </p:spTree>
    <p:extLst>
      <p:ext uri="{BB962C8B-B14F-4D97-AF65-F5344CB8AC3E}">
        <p14:creationId xmlns:p14="http://schemas.microsoft.com/office/powerpoint/2010/main" val="354389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userDrawn="1">
  <p:cSld name="Yalnızca Başlı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Veri Yer Tutucusu 2"/>
          <p:cNvSpPr>
            <a:spLocks noGrp="1"/>
          </p:cNvSpPr>
          <p:nvPr>
            <p:ph type="dt" sz="half" idx="10"/>
          </p:nvPr>
        </p:nvSpPr>
        <p:spPr bwMode="auto"/>
        <p:txBody>
          <a:bodyPr/>
          <a:lstStyle/>
          <a:p>
            <a:pPr>
              <a:defRPr/>
            </a:pPr>
            <a:fld id="{3419E7BA-0DE8-DF4E-B703-83CB0DFE9601}" type="datetime1">
              <a:rPr lang="tr-TR"/>
              <a:t>17.10.2023</a:t>
            </a:fld>
            <a:endParaRPr lang="tr-TR"/>
          </a:p>
        </p:txBody>
      </p:sp>
      <p:sp>
        <p:nvSpPr>
          <p:cNvPr id="4" name="Altbilgi Yer Tutucusu 3"/>
          <p:cNvSpPr>
            <a:spLocks noGrp="1"/>
          </p:cNvSpPr>
          <p:nvPr>
            <p:ph type="ftr" sz="quarter" idx="11"/>
          </p:nvPr>
        </p:nvSpPr>
        <p:spPr bwMode="auto"/>
        <p:txBody>
          <a:bodyPr/>
          <a:lstStyle/>
          <a:p>
            <a:pPr>
              <a:defRPr/>
            </a:pPr>
            <a:endParaRPr lang="tr-TR"/>
          </a:p>
        </p:txBody>
      </p:sp>
      <p:sp>
        <p:nvSpPr>
          <p:cNvPr id="5" name="Slayt Numarası Yer Tutucusu 4"/>
          <p:cNvSpPr>
            <a:spLocks noGrp="1"/>
          </p:cNvSpPr>
          <p:nvPr>
            <p:ph type="sldNum" sz="quarter" idx="12"/>
          </p:nvPr>
        </p:nvSpPr>
        <p:spPr bwMode="auto"/>
        <p:txBody>
          <a:bodyPr/>
          <a:lstStyle/>
          <a:p>
            <a:pPr>
              <a:defRPr/>
            </a:pPr>
            <a:fld id="{354815B3-844E-4264-B5FB-3F802CA7718A}" type="slidenum">
              <a:rPr lang="tr-T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Boş">
    <p:spTree>
      <p:nvGrpSpPr>
        <p:cNvPr id="1" name=""/>
        <p:cNvGrpSpPr/>
        <p:nvPr/>
      </p:nvGrpSpPr>
      <p:grpSpPr bwMode="auto">
        <a:xfrm>
          <a:off x="0" y="0"/>
          <a:ext cx="0" cy="0"/>
          <a:chOff x="0" y="0"/>
          <a:chExt cx="0" cy="0"/>
        </a:xfrm>
      </p:grpSpPr>
      <p:sp>
        <p:nvSpPr>
          <p:cNvPr id="2" name="Veri Yer Tutucusu 1"/>
          <p:cNvSpPr>
            <a:spLocks noGrp="1"/>
          </p:cNvSpPr>
          <p:nvPr>
            <p:ph type="dt" sz="half" idx="10"/>
          </p:nvPr>
        </p:nvSpPr>
        <p:spPr bwMode="auto"/>
        <p:txBody>
          <a:bodyPr/>
          <a:lstStyle/>
          <a:p>
            <a:pPr>
              <a:defRPr/>
            </a:pPr>
            <a:fld id="{923FE2F8-9D19-ED4E-8A8D-DC53508F39A1}" type="datetime1">
              <a:rPr lang="tr-TR"/>
              <a:t>17.10.2023</a:t>
            </a:fld>
            <a:endParaRPr lang="tr-TR"/>
          </a:p>
        </p:txBody>
      </p:sp>
      <p:sp>
        <p:nvSpPr>
          <p:cNvPr id="3" name="Altbilgi Yer Tutucusu 2"/>
          <p:cNvSpPr>
            <a:spLocks noGrp="1"/>
          </p:cNvSpPr>
          <p:nvPr>
            <p:ph type="ftr" sz="quarter" idx="11"/>
          </p:nvPr>
        </p:nvSpPr>
        <p:spPr bwMode="auto"/>
        <p:txBody>
          <a:bodyPr/>
          <a:lstStyle/>
          <a:p>
            <a:pPr>
              <a:defRPr/>
            </a:pPr>
            <a:endParaRPr lang="tr-TR"/>
          </a:p>
        </p:txBody>
      </p:sp>
      <p:sp>
        <p:nvSpPr>
          <p:cNvPr id="4" name="Slayt Numarası Yer Tutucusu 3"/>
          <p:cNvSpPr>
            <a:spLocks noGrp="1"/>
          </p:cNvSpPr>
          <p:nvPr>
            <p:ph type="sldNum" sz="quarter" idx="12"/>
          </p:nvPr>
        </p:nvSpPr>
        <p:spPr bwMode="auto"/>
        <p:txBody>
          <a:bodyPr/>
          <a:lstStyle/>
          <a:p>
            <a:pPr>
              <a:defRPr/>
            </a:pPr>
            <a:fld id="{354815B3-844E-4264-B5FB-3F802CA7718A}" type="slidenum">
              <a:rPr lang="tr-T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Başlıklı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tıklatın</a:t>
            </a:r>
            <a:endParaRPr/>
          </a:p>
        </p:txBody>
      </p:sp>
      <p:sp>
        <p:nvSpPr>
          <p:cNvPr id="3" name="İçerik Yer Tutucus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a:defRPr/>
            </a:pPr>
            <a:fld id="{146597A9-00AE-1B42-A54A-5E78B5D3F84C}" type="datetime1">
              <a:rPr lang="tr-TR"/>
              <a:t>17.10.2023</a:t>
            </a:fld>
            <a:endParaRPr lang="tr-TR"/>
          </a:p>
        </p:txBody>
      </p:sp>
      <p:sp>
        <p:nvSpPr>
          <p:cNvPr id="6" name="Altbilgi Yer Tutucusu 5"/>
          <p:cNvSpPr>
            <a:spLocks noGrp="1"/>
          </p:cNvSpPr>
          <p:nvPr>
            <p:ph type="ftr" sz="quarter" idx="11"/>
          </p:nvPr>
        </p:nvSpPr>
        <p:spPr bwMode="auto"/>
        <p:txBody>
          <a:bodyPr/>
          <a:lstStyle/>
          <a:p>
            <a:pPr>
              <a:defRPr/>
            </a:pPr>
            <a:endParaRPr lang="tr-TR"/>
          </a:p>
        </p:txBody>
      </p:sp>
      <p:sp>
        <p:nvSpPr>
          <p:cNvPr id="7" name="Slayt Numarası Yer Tutucusu 6"/>
          <p:cNvSpPr>
            <a:spLocks noGrp="1"/>
          </p:cNvSpPr>
          <p:nvPr>
            <p:ph type="sldNum" sz="quarter" idx="12"/>
          </p:nvPr>
        </p:nvSpPr>
        <p:spPr bwMode="auto"/>
        <p:txBody>
          <a:bodyPr/>
          <a:lstStyle/>
          <a:p>
            <a:pPr>
              <a:defRPr/>
            </a:pPr>
            <a:fld id="{354815B3-844E-4264-B5FB-3F802CA7718A}" type="slidenum">
              <a:rPr lang="tr-T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Başlıklı Resim">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tıklatın</a:t>
            </a:r>
            <a:endParaRPr/>
          </a:p>
        </p:txBody>
      </p:sp>
      <p:sp>
        <p:nvSpPr>
          <p:cNvPr id="3" name="Resim Yer Tutucusu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tr-T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a:defRPr/>
            </a:pPr>
            <a:fld id="{54AC0CDF-B72B-4340-A1D4-D3179726F92E}" type="datetime1">
              <a:rPr lang="tr-TR"/>
              <a:t>17.10.2023</a:t>
            </a:fld>
            <a:endParaRPr lang="tr-TR"/>
          </a:p>
        </p:txBody>
      </p:sp>
      <p:sp>
        <p:nvSpPr>
          <p:cNvPr id="6" name="Altbilgi Yer Tutucusu 5"/>
          <p:cNvSpPr>
            <a:spLocks noGrp="1"/>
          </p:cNvSpPr>
          <p:nvPr>
            <p:ph type="ftr" sz="quarter" idx="11"/>
          </p:nvPr>
        </p:nvSpPr>
        <p:spPr bwMode="auto"/>
        <p:txBody>
          <a:bodyPr/>
          <a:lstStyle/>
          <a:p>
            <a:pPr>
              <a:defRPr/>
            </a:pPr>
            <a:endParaRPr lang="tr-TR"/>
          </a:p>
        </p:txBody>
      </p:sp>
      <p:sp>
        <p:nvSpPr>
          <p:cNvPr id="7" name="Slayt Numarası Yer Tutucusu 6"/>
          <p:cNvSpPr>
            <a:spLocks noGrp="1"/>
          </p:cNvSpPr>
          <p:nvPr>
            <p:ph type="sldNum" sz="quarter" idx="12"/>
          </p:nvPr>
        </p:nvSpPr>
        <p:spPr bwMode="auto"/>
        <p:txBody>
          <a:bodyPr/>
          <a:lstStyle/>
          <a:p>
            <a:pPr>
              <a:defRPr/>
            </a:pPr>
            <a:fld id="{354815B3-844E-4264-B5FB-3F802CA7718A}" type="slidenum">
              <a:rPr lang="tr-T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 için tıklatın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D889A38-DC11-1F41-BCA8-3ACBE5031204}" type="datetime1">
              <a:rPr lang="tr-TR"/>
              <a:t>17.10.2023</a:t>
            </a:fld>
            <a:endParaRPr lang="tr-TR"/>
          </a:p>
        </p:txBody>
      </p:sp>
      <p:sp>
        <p:nvSpPr>
          <p:cNvPr id="5" name="Alt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54815B3-844E-4264-B5FB-3F802CA7718A}" type="slidenum">
              <a:rPr lang="tr-TR"/>
              <a:t>‹#›</a:t>
            </a:fld>
            <a:endParaRPr lang="tr-TR"/>
          </a:p>
        </p:txBody>
      </p:sp>
      <p:pic>
        <p:nvPicPr>
          <p:cNvPr id="10" name="Resim 9"/>
          <p:cNvPicPr>
            <a:picLocks noChangeAspect="1"/>
          </p:cNvPicPr>
          <p:nvPr userDrawn="1"/>
        </p:nvPicPr>
        <p:blipFill>
          <a:blip r:embed="rId13"/>
          <a:stretch/>
        </p:blipFill>
        <p:spPr bwMode="auto">
          <a:xfrm>
            <a:off x="10790451" y="121080"/>
            <a:ext cx="1021334" cy="1021920"/>
          </a:xfrm>
          <a:prstGeom prst="rect">
            <a:avLst/>
          </a:prstGeom>
        </p:spPr>
      </p:pic>
      <p:pic>
        <p:nvPicPr>
          <p:cNvPr id="9" name="Resim 8"/>
          <p:cNvPicPr>
            <a:picLocks noChangeAspect="1"/>
          </p:cNvPicPr>
          <p:nvPr userDrawn="1"/>
        </p:nvPicPr>
        <p:blipFill>
          <a:blip r:embed="rId14"/>
          <a:stretch/>
        </p:blipFill>
        <p:spPr bwMode="auto">
          <a:xfrm>
            <a:off x="244667" y="33051"/>
            <a:ext cx="966730" cy="1109949"/>
          </a:xfrm>
          <a:prstGeom prst="rect">
            <a:avLst/>
          </a:prstGeom>
        </p:spPr>
      </p:pic>
      <p:sp>
        <p:nvSpPr>
          <p:cNvPr id="7" name="Metin kutusu 6"/>
          <p:cNvSpPr txBox="1"/>
          <p:nvPr userDrawn="1"/>
        </p:nvSpPr>
        <p:spPr bwMode="auto">
          <a:xfrm>
            <a:off x="11639778" y="6594441"/>
            <a:ext cx="699246" cy="307777"/>
          </a:xfrm>
          <a:prstGeom prst="rect">
            <a:avLst/>
          </a:prstGeom>
          <a:noFill/>
        </p:spPr>
        <p:txBody>
          <a:bodyPr wrap="square" rtlCol="0">
            <a:spAutoFit/>
          </a:bodyPr>
          <a:lstStyle/>
          <a:p>
            <a:pPr>
              <a:defRPr/>
            </a:pPr>
            <a:fld id="{42D93E8D-9681-464C-9102-541FB53281F2}" type="slidenum">
              <a:rPr lang="tr-TR" sz="1400" b="1">
                <a:solidFill>
                  <a:srgbClr val="12457F"/>
                </a:solidFill>
                <a:latin typeface="Times New Roman"/>
                <a:ea typeface="Arial"/>
                <a:cs typeface="Times New Roman"/>
              </a:rPr>
              <a:t>‹#›</a:t>
            </a:fld>
            <a:r>
              <a:rPr lang="tr-TR" sz="1400" b="1">
                <a:solidFill>
                  <a:srgbClr val="12457F"/>
                </a:solidFill>
                <a:latin typeface="Times New Roman"/>
                <a:ea typeface="Arial"/>
                <a:cs typeface="Times New Roman"/>
              </a:rPr>
              <a:t>/35</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 için tıklatın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 için tıklatın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 için tıklatın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a:lnSpc>
                <a:spcPct val="100000"/>
              </a:lnSpc>
              <a:spcBef>
                <a:spcPts val="0"/>
              </a:spcBef>
              <a:spcAft>
                <a:spcPts val="0"/>
              </a:spcAft>
              <a:buClrTx/>
              <a:buSzTx/>
              <a:buFontTx/>
              <a:buNone/>
              <a:defRPr/>
            </a:pPr>
            <a:fld id="{3AFF47FF-AB3F-410F-B3B1-1A539FA0BBA6}" type="datetimeFigureOut">
              <a:rPr lang="tr-TR" sz="1200" b="0" i="0" u="none" strike="noStrike" cap="none" spc="0">
                <a:ln>
                  <a:noFill/>
                </a:ln>
                <a:solidFill>
                  <a:prstClr val="black">
                    <a:tint val="75000"/>
                  </a:prstClr>
                </a:solidFill>
                <a:latin typeface="Calibri"/>
                <a:cs typeface="Arial"/>
              </a:rPr>
              <a:t>17.10.2023</a:t>
            </a:fld>
            <a:endParaRPr lang="tr-TR" sz="1200" b="0" i="0" u="none" strike="noStrike" cap="none" spc="0">
              <a:ln>
                <a:noFill/>
              </a:ln>
              <a:solidFill>
                <a:prstClr val="black">
                  <a:tint val="75000"/>
                </a:prstClr>
              </a:solidFill>
              <a:latin typeface="Calibri"/>
              <a:cs typeface="Arial"/>
            </a:endParaRPr>
          </a:p>
        </p:txBody>
      </p:sp>
      <p:sp>
        <p:nvSpPr>
          <p:cNvPr id="5" name="Alt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a:lnSpc>
                <a:spcPct val="100000"/>
              </a:lnSpc>
              <a:spcBef>
                <a:spcPts val="0"/>
              </a:spcBef>
              <a:spcAft>
                <a:spcPts val="0"/>
              </a:spcAft>
              <a:buClrTx/>
              <a:buSzTx/>
              <a:buFontTx/>
              <a:buNone/>
              <a:defRPr/>
            </a:pPr>
            <a:endParaRPr lang="tr-TR" sz="1200" b="0" i="0" u="none" strike="noStrike" cap="none" spc="0">
              <a:ln>
                <a:noFill/>
              </a:ln>
              <a:solidFill>
                <a:prstClr val="black">
                  <a:tint val="75000"/>
                </a:prstClr>
              </a:solidFill>
              <a:latin typeface="Calibri"/>
              <a:cs typeface="Arial"/>
            </a:endParaRP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a:lnSpc>
                <a:spcPct val="100000"/>
              </a:lnSpc>
              <a:spcBef>
                <a:spcPts val="0"/>
              </a:spcBef>
              <a:spcAft>
                <a:spcPts val="0"/>
              </a:spcAft>
              <a:buClrTx/>
              <a:buSzTx/>
              <a:buFontTx/>
              <a:buNone/>
              <a:defRPr/>
            </a:pPr>
            <a:fld id="{97091E81-4EB4-4C82-89E1-A9FB20A8E282}" type="slidenum">
              <a:rPr lang="tr-TR" sz="1200" b="0" i="0" u="none" strike="noStrike" cap="none" spc="0">
                <a:ln>
                  <a:noFill/>
                </a:ln>
                <a:solidFill>
                  <a:prstClr val="black">
                    <a:tint val="75000"/>
                  </a:prstClr>
                </a:solidFill>
                <a:latin typeface="Calibri"/>
                <a:cs typeface="Arial"/>
              </a:rPr>
              <a:t>‹#›</a:t>
            </a:fld>
            <a:endParaRPr lang="tr-TR" sz="1200" b="0" i="0" u="none" strike="noStrike" cap="none" spc="0">
              <a:ln>
                <a:noFill/>
              </a:ln>
              <a:solidFill>
                <a:prstClr val="black">
                  <a:tint val="75000"/>
                </a:prstClr>
              </a:solidFill>
              <a:latin typeface="Calibri"/>
              <a:cs typeface="Aria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 için tıklayın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F615CBD-97D7-7349-9957-DCA61DD5FE67}" type="datetimeFigureOut">
              <a:rPr lang="tr-TR"/>
              <a:t>17.10.2023</a:t>
            </a:fld>
            <a:endParaRPr lang="tr-TR"/>
          </a:p>
        </p:txBody>
      </p:sp>
      <p:sp>
        <p:nvSpPr>
          <p:cNvPr id="5" name="Alt 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AC5AFD6-957B-904F-94EC-70B9A32C064A}" type="slidenum">
              <a:rPr lang="tr-TR"/>
              <a:t>‹#›</a:t>
            </a:fld>
            <a:endParaRPr lang="tr-TR"/>
          </a:p>
        </p:txBody>
      </p:sp>
    </p:spTree>
    <p:extLst>
      <p:ext uri="{BB962C8B-B14F-4D97-AF65-F5344CB8AC3E}">
        <p14:creationId xmlns:p14="http://schemas.microsoft.com/office/powerpoint/2010/main" val="54827341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pn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image" Target="../media/image15.jpg"/><Relationship Id="rId1" Type="http://schemas.openxmlformats.org/officeDocument/2006/relationships/slideLayout" Target="../slideLayouts/slideLayout28.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 Id="rId14" Type="http://schemas.openxmlformats.org/officeDocument/2006/relationships/image" Target="../media/image2.jp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hyperlink" Target="https://dbys.gov.tr/"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48.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4" name="Dikdörtgen 3"/>
          <p:cNvSpPr/>
          <p:nvPr/>
        </p:nvSpPr>
        <p:spPr bwMode="auto">
          <a:xfrm>
            <a:off x="5181600" y="6041571"/>
            <a:ext cx="1861457" cy="81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sp>
        <p:nvSpPr>
          <p:cNvPr id="2" name="Unvan 1"/>
          <p:cNvSpPr>
            <a:spLocks noGrp="1"/>
          </p:cNvSpPr>
          <p:nvPr>
            <p:ph type="ctrTitle"/>
          </p:nvPr>
        </p:nvSpPr>
        <p:spPr bwMode="auto">
          <a:xfrm>
            <a:off x="1703512" y="1484784"/>
            <a:ext cx="9144000" cy="3127979"/>
          </a:xfrm>
        </p:spPr>
        <p:txBody>
          <a:bodyPr>
            <a:noAutofit/>
          </a:bodyPr>
          <a:lstStyle/>
          <a:p>
            <a:pPr>
              <a:defRPr/>
            </a:pPr>
            <a:r>
              <a:rPr lang="tr-TR" sz="4400" b="1" dirty="0">
                <a:solidFill>
                  <a:srgbClr val="12457F"/>
                </a:solidFill>
                <a:latin typeface="Times New Roman"/>
                <a:cs typeface="Times New Roman"/>
              </a:rPr>
              <a:t/>
            </a:r>
            <a:br>
              <a:rPr lang="tr-TR" sz="4400" b="1" dirty="0">
                <a:solidFill>
                  <a:srgbClr val="12457F"/>
                </a:solidFill>
                <a:latin typeface="Times New Roman"/>
                <a:cs typeface="Times New Roman"/>
              </a:rPr>
            </a:br>
            <a:r>
              <a:rPr lang="tr-TR" sz="4400" b="1" dirty="0">
                <a:solidFill>
                  <a:srgbClr val="12457F"/>
                </a:solidFill>
                <a:latin typeface="Times New Roman"/>
                <a:cs typeface="Times New Roman"/>
              </a:rPr>
              <a:t/>
            </a:r>
            <a:br>
              <a:rPr lang="tr-TR" sz="4400" b="1" dirty="0">
                <a:solidFill>
                  <a:srgbClr val="12457F"/>
                </a:solidFill>
                <a:latin typeface="Times New Roman"/>
                <a:cs typeface="Times New Roman"/>
              </a:rPr>
            </a:br>
            <a:r>
              <a:rPr lang="tr-TR" sz="4400" b="1" dirty="0">
                <a:solidFill>
                  <a:srgbClr val="12457F"/>
                </a:solidFill>
                <a:latin typeface="Times New Roman"/>
                <a:cs typeface="Times New Roman"/>
              </a:rPr>
              <a:t/>
            </a:r>
            <a:br>
              <a:rPr lang="tr-TR" sz="4400" b="1" dirty="0">
                <a:solidFill>
                  <a:srgbClr val="12457F"/>
                </a:solidFill>
                <a:latin typeface="Times New Roman"/>
                <a:cs typeface="Times New Roman"/>
              </a:rPr>
            </a:br>
            <a:r>
              <a:rPr lang="tr-TR" sz="4400" b="1" dirty="0" smtClean="0">
                <a:solidFill>
                  <a:srgbClr val="002060"/>
                </a:solidFill>
                <a:latin typeface="Times New Roman"/>
                <a:ea typeface="Arial"/>
                <a:cs typeface="Times New Roman"/>
              </a:rPr>
              <a:t>TÜRKİYE</a:t>
            </a:r>
            <a:br>
              <a:rPr lang="tr-TR" sz="4400" b="1" dirty="0" smtClean="0">
                <a:solidFill>
                  <a:srgbClr val="002060"/>
                </a:solidFill>
                <a:latin typeface="Times New Roman"/>
                <a:ea typeface="Arial"/>
                <a:cs typeface="Times New Roman"/>
              </a:rPr>
            </a:br>
            <a:r>
              <a:rPr lang="tr-TR" sz="4400" b="1" dirty="0" smtClean="0">
                <a:solidFill>
                  <a:srgbClr val="12457F"/>
                </a:solidFill>
                <a:latin typeface="Times New Roman"/>
                <a:cs typeface="Times New Roman"/>
              </a:rPr>
              <a:t> </a:t>
            </a:r>
            <a:r>
              <a:rPr lang="tr-TR" sz="4400" b="1" dirty="0">
                <a:solidFill>
                  <a:srgbClr val="12457F"/>
                </a:solidFill>
                <a:latin typeface="Times New Roman"/>
                <a:cs typeface="Times New Roman"/>
              </a:rPr>
              <a:t/>
            </a:r>
            <a:br>
              <a:rPr lang="tr-TR" sz="4400" b="1" dirty="0">
                <a:solidFill>
                  <a:srgbClr val="12457F"/>
                </a:solidFill>
                <a:latin typeface="Times New Roman"/>
                <a:cs typeface="Times New Roman"/>
              </a:rPr>
            </a:br>
            <a:r>
              <a:rPr lang="tr-TR" sz="4400" b="1" dirty="0" smtClean="0">
                <a:solidFill>
                  <a:srgbClr val="002060"/>
                </a:solidFill>
                <a:latin typeface="Times New Roman"/>
                <a:cs typeface="Times New Roman"/>
              </a:rPr>
              <a:t>ZORUNLU D</a:t>
            </a:r>
            <a:r>
              <a:rPr lang="tr-TR" sz="4400" b="1" dirty="0" smtClean="0">
                <a:solidFill>
                  <a:srgbClr val="002060"/>
                </a:solidFill>
                <a:latin typeface="Times New Roman"/>
                <a:ea typeface="Arial"/>
                <a:cs typeface="Times New Roman"/>
              </a:rPr>
              <a:t>EPOZİTO</a:t>
            </a:r>
            <a:r>
              <a:rPr lang="tr-TR" sz="4400" b="1" dirty="0" smtClean="0">
                <a:solidFill>
                  <a:srgbClr val="12457F"/>
                </a:solidFill>
                <a:latin typeface="Times New Roman"/>
                <a:cs typeface="Times New Roman"/>
              </a:rPr>
              <a:t> </a:t>
            </a:r>
            <a:r>
              <a:rPr lang="tr-TR" sz="4400" b="1" dirty="0">
                <a:solidFill>
                  <a:srgbClr val="002060"/>
                </a:solidFill>
                <a:latin typeface="Times New Roman"/>
                <a:ea typeface="Arial"/>
                <a:cs typeface="Times New Roman"/>
              </a:rPr>
              <a:t>YÖNETİM</a:t>
            </a:r>
            <a:r>
              <a:rPr lang="tr-TR" sz="4400" b="1" dirty="0">
                <a:solidFill>
                  <a:srgbClr val="12457F"/>
                </a:solidFill>
                <a:latin typeface="Times New Roman"/>
                <a:cs typeface="Times New Roman"/>
              </a:rPr>
              <a:t> </a:t>
            </a:r>
            <a:r>
              <a:rPr lang="tr-TR" sz="4400" b="1" dirty="0">
                <a:solidFill>
                  <a:srgbClr val="002060"/>
                </a:solidFill>
                <a:latin typeface="Times New Roman"/>
                <a:ea typeface="Arial"/>
                <a:cs typeface="Times New Roman"/>
              </a:rPr>
              <a:t>SİSTEMİ</a:t>
            </a:r>
            <a:r>
              <a:rPr lang="tr-TR" sz="4400" b="1" dirty="0">
                <a:solidFill>
                  <a:srgbClr val="12457F"/>
                </a:solidFill>
                <a:latin typeface="Times New Roman"/>
                <a:cs typeface="Times New Roman"/>
              </a:rPr>
              <a:t/>
            </a:r>
            <a:br>
              <a:rPr lang="tr-TR" sz="4400" b="1" dirty="0">
                <a:solidFill>
                  <a:srgbClr val="12457F"/>
                </a:solidFill>
                <a:latin typeface="Times New Roman"/>
                <a:cs typeface="Times New Roman"/>
              </a:rPr>
            </a:br>
            <a:r>
              <a:rPr lang="tr-TR" sz="4400" b="1" dirty="0">
                <a:solidFill>
                  <a:srgbClr val="006AB3"/>
                </a:solidFill>
                <a:latin typeface="Times New Roman"/>
                <a:cs typeface="Times New Roman"/>
              </a:rPr>
              <a:t/>
            </a:r>
            <a:br>
              <a:rPr lang="tr-TR" sz="4400" b="1" dirty="0">
                <a:solidFill>
                  <a:srgbClr val="006AB3"/>
                </a:solidFill>
                <a:latin typeface="Times New Roman"/>
                <a:cs typeface="Times New Roman"/>
              </a:rPr>
            </a:br>
            <a:endParaRPr lang="tr-TR" sz="4400" b="1" dirty="0">
              <a:solidFill>
                <a:srgbClr val="006AB3"/>
              </a:solidFill>
              <a:latin typeface="Times New Roman"/>
              <a:cs typeface="Times New Roman"/>
            </a:endParaRPr>
          </a:p>
        </p:txBody>
      </p:sp>
      <p:sp>
        <p:nvSpPr>
          <p:cNvPr id="3" name="Alt Başlık 2"/>
          <p:cNvSpPr>
            <a:spLocks noGrp="1"/>
          </p:cNvSpPr>
          <p:nvPr>
            <p:ph type="subTitle" idx="1"/>
          </p:nvPr>
        </p:nvSpPr>
        <p:spPr bwMode="auto">
          <a:xfrm>
            <a:off x="1847528" y="4279819"/>
            <a:ext cx="9144000" cy="1791991"/>
          </a:xfrm>
        </p:spPr>
        <p:txBody>
          <a:bodyPr>
            <a:normAutofit/>
          </a:bodyPr>
          <a:lstStyle/>
          <a:p>
            <a:pPr>
              <a:defRPr/>
            </a:pPr>
            <a:endParaRPr lang="tr-TR" dirty="0"/>
          </a:p>
          <a:p>
            <a:pPr lvl="0" algn="ctr">
              <a:lnSpc>
                <a:spcPct val="90000"/>
              </a:lnSpc>
              <a:spcBef>
                <a:spcPts val="1000"/>
              </a:spcBef>
              <a:defRPr/>
            </a:pPr>
            <a:r>
              <a:rPr lang="tr-TR" sz="3600" b="1" dirty="0">
                <a:solidFill>
                  <a:srgbClr val="002060"/>
                </a:solidFill>
                <a:latin typeface="Times New Roman"/>
                <a:cs typeface="Times New Roman"/>
              </a:rPr>
              <a:t>TÜRKİYE ÇEVRE AJANSI</a:t>
            </a:r>
            <a:endParaRPr dirty="0"/>
          </a:p>
        </p:txBody>
      </p:sp>
      <p:sp>
        <p:nvSpPr>
          <p:cNvPr id="5" name="Dikdörtgen 4"/>
          <p:cNvSpPr/>
          <p:nvPr/>
        </p:nvSpPr>
        <p:spPr bwMode="auto">
          <a:xfrm>
            <a:off x="2576052" y="2599218"/>
            <a:ext cx="7039895" cy="1569660"/>
          </a:xfrm>
          <a:prstGeom prst="rect">
            <a:avLst/>
          </a:prstGeom>
        </p:spPr>
        <p:txBody>
          <a:bodyPr wrap="square">
            <a:spAutoFit/>
          </a:bodyPr>
          <a:lstStyle/>
          <a:p>
            <a:pPr algn="ctr">
              <a:defRPr/>
            </a:pPr>
            <a:r>
              <a:rPr lang="tr-TR" sz="6000" b="1">
                <a:solidFill>
                  <a:srgbClr val="12457F"/>
                </a:solidFill>
                <a:ea typeface="Arial"/>
                <a:cs typeface="Arial"/>
              </a:rPr>
              <a:t/>
            </a:r>
            <a:br>
              <a:rPr lang="tr-TR" sz="6000" b="1">
                <a:solidFill>
                  <a:srgbClr val="12457F"/>
                </a:solidFill>
                <a:ea typeface="Arial"/>
                <a:cs typeface="Arial"/>
              </a:rPr>
            </a:br>
            <a:endParaRPr lang="tr-TR" sz="3600">
              <a:latin typeface="Times New Roman"/>
              <a:cs typeface="Times New Roman"/>
            </a:endParaRPr>
          </a:p>
        </p:txBody>
      </p:sp>
      <p:sp>
        <p:nvSpPr>
          <p:cNvPr id="6" name="Dikdörtgen 5"/>
          <p:cNvSpPr/>
          <p:nvPr/>
        </p:nvSpPr>
        <p:spPr bwMode="auto">
          <a:xfrm>
            <a:off x="11314323" y="6389783"/>
            <a:ext cx="877677" cy="468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8" name="Resim 7"/>
          <p:cNvPicPr>
            <a:picLocks noChangeAspect="1"/>
          </p:cNvPicPr>
          <p:nvPr/>
        </p:nvPicPr>
        <p:blipFill>
          <a:blip r:embed="rId2"/>
          <a:stretch/>
        </p:blipFill>
        <p:spPr bwMode="auto">
          <a:xfrm>
            <a:off x="244666" y="33051"/>
            <a:ext cx="1108129" cy="1272296"/>
          </a:xfrm>
          <a:prstGeom prst="rect">
            <a:avLst/>
          </a:prstGeom>
        </p:spPr>
      </p:pic>
      <p:pic>
        <p:nvPicPr>
          <p:cNvPr id="9" name="Resim 8"/>
          <p:cNvPicPr>
            <a:picLocks noChangeAspect="1"/>
          </p:cNvPicPr>
          <p:nvPr/>
        </p:nvPicPr>
        <p:blipFill>
          <a:blip r:embed="rId3"/>
          <a:stretch/>
        </p:blipFill>
        <p:spPr bwMode="auto">
          <a:xfrm>
            <a:off x="9120336" y="432589"/>
            <a:ext cx="2653908" cy="872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4" name="TextBox 69"/>
          <p:cNvSpPr txBox="1"/>
          <p:nvPr/>
        </p:nvSpPr>
        <p:spPr bwMode="auto">
          <a:xfrm>
            <a:off x="1272969" y="150758"/>
            <a:ext cx="9278652" cy="1384995"/>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USUL VE ESASLAR</a:t>
            </a:r>
            <a:endParaRPr/>
          </a:p>
          <a:p>
            <a:pPr lvl="0" algn="ctr">
              <a:defRPr/>
            </a:pPr>
            <a:r>
              <a:rPr lang="tr-TR" sz="2800" b="1">
                <a:solidFill>
                  <a:srgbClr val="12457F"/>
                </a:solidFill>
                <a:latin typeface="Times New Roman"/>
                <a:cs typeface="Times New Roman"/>
              </a:rPr>
              <a:t>İade Noktaları Tescil İşlemleri</a:t>
            </a:r>
            <a:endParaRPr/>
          </a:p>
          <a:p>
            <a:pPr algn="ctr">
              <a:defRPr/>
            </a:pPr>
            <a:endParaRPr lang="tr-TR" sz="2800" b="1">
              <a:solidFill>
                <a:srgbClr val="12457F"/>
              </a:solidFill>
              <a:latin typeface="Times New Roman"/>
              <a:cs typeface="Times New Roman"/>
            </a:endParaRPr>
          </a:p>
        </p:txBody>
      </p:sp>
      <p:pic>
        <p:nvPicPr>
          <p:cNvPr id="6" name="Resim 5" descr="C:\Tüdis\Raporum\3D Max\3.png"/>
          <p:cNvPicPr/>
          <p:nvPr/>
        </p:nvPicPr>
        <p:blipFill>
          <a:blip r:embed="rId2"/>
          <a:stretch/>
        </p:blipFill>
        <p:spPr bwMode="auto">
          <a:xfrm>
            <a:off x="9132915" y="1471440"/>
            <a:ext cx="2837411" cy="1840602"/>
          </a:xfrm>
          <a:prstGeom prst="rect">
            <a:avLst/>
          </a:prstGeom>
          <a:noFill/>
          <a:ln>
            <a:noFill/>
          </a:ln>
        </p:spPr>
      </p:pic>
      <p:pic>
        <p:nvPicPr>
          <p:cNvPr id="7" name="Resim 6" descr="C:\Tüdis\Raporum\3D Max\8.png"/>
          <p:cNvPicPr/>
          <p:nvPr/>
        </p:nvPicPr>
        <p:blipFill>
          <a:blip r:embed="rId3"/>
          <a:stretch/>
        </p:blipFill>
        <p:spPr bwMode="auto">
          <a:xfrm>
            <a:off x="6267797" y="3829375"/>
            <a:ext cx="3157697" cy="2189040"/>
          </a:xfrm>
          <a:prstGeom prst="rect">
            <a:avLst/>
          </a:prstGeom>
          <a:noFill/>
          <a:ln>
            <a:noFill/>
          </a:ln>
        </p:spPr>
      </p:pic>
      <p:pic>
        <p:nvPicPr>
          <p:cNvPr id="8" name="Resim 7" descr="C:\Tüdis\Raporum\3D Max\4.png"/>
          <p:cNvPicPr/>
          <p:nvPr/>
        </p:nvPicPr>
        <p:blipFill>
          <a:blip r:embed="rId4"/>
          <a:stretch/>
        </p:blipFill>
        <p:spPr bwMode="auto">
          <a:xfrm>
            <a:off x="9186741" y="3767406"/>
            <a:ext cx="3136109" cy="2140529"/>
          </a:xfrm>
          <a:prstGeom prst="rect">
            <a:avLst/>
          </a:prstGeom>
          <a:noFill/>
          <a:ln>
            <a:noFill/>
          </a:ln>
        </p:spPr>
      </p:pic>
      <p:sp>
        <p:nvSpPr>
          <p:cNvPr id="9" name="Metin kutusu 8"/>
          <p:cNvSpPr txBox="1"/>
          <p:nvPr/>
        </p:nvSpPr>
        <p:spPr bwMode="auto">
          <a:xfrm>
            <a:off x="7120782" y="5907936"/>
            <a:ext cx="1587731" cy="646331"/>
          </a:xfrm>
          <a:prstGeom prst="rect">
            <a:avLst/>
          </a:prstGeom>
          <a:noFill/>
        </p:spPr>
        <p:txBody>
          <a:bodyPr wrap="square" rtlCol="0">
            <a:spAutoFit/>
          </a:bodyPr>
          <a:lstStyle/>
          <a:p>
            <a:pPr algn="ctr">
              <a:defRPr/>
            </a:pPr>
            <a:r>
              <a:rPr lang="tr-TR"/>
              <a:t>Manuel İade Noktası</a:t>
            </a:r>
            <a:endParaRPr/>
          </a:p>
        </p:txBody>
      </p:sp>
      <p:sp>
        <p:nvSpPr>
          <p:cNvPr id="10" name="Metin kutusu 9"/>
          <p:cNvSpPr txBox="1"/>
          <p:nvPr/>
        </p:nvSpPr>
        <p:spPr bwMode="auto">
          <a:xfrm>
            <a:off x="9425496" y="5907935"/>
            <a:ext cx="2201962" cy="646331"/>
          </a:xfrm>
          <a:prstGeom prst="rect">
            <a:avLst/>
          </a:prstGeom>
          <a:noFill/>
        </p:spPr>
        <p:txBody>
          <a:bodyPr wrap="square" rtlCol="0">
            <a:spAutoFit/>
          </a:bodyPr>
          <a:lstStyle/>
          <a:p>
            <a:pPr algn="ctr">
              <a:defRPr/>
            </a:pPr>
            <a:r>
              <a:rPr lang="tr-TR"/>
              <a:t>Depozito İade Makineli İade Noktası</a:t>
            </a:r>
            <a:endParaRPr/>
          </a:p>
        </p:txBody>
      </p:sp>
      <p:pic>
        <p:nvPicPr>
          <p:cNvPr id="11" name="Resim 10"/>
          <p:cNvPicPr/>
          <p:nvPr/>
        </p:nvPicPr>
        <p:blipFill>
          <a:blip r:embed="rId5"/>
          <a:stretch/>
        </p:blipFill>
        <p:spPr bwMode="auto">
          <a:xfrm>
            <a:off x="6851773" y="1471440"/>
            <a:ext cx="1856740" cy="2159000"/>
          </a:xfrm>
          <a:prstGeom prst="rect">
            <a:avLst/>
          </a:prstGeom>
        </p:spPr>
      </p:pic>
      <p:sp>
        <p:nvSpPr>
          <p:cNvPr id="12" name="Yuvarlatılmış Dikdörtgen 11"/>
          <p:cNvSpPr/>
          <p:nvPr/>
        </p:nvSpPr>
        <p:spPr bwMode="auto">
          <a:xfrm>
            <a:off x="144963" y="1471440"/>
            <a:ext cx="6418819" cy="4835040"/>
          </a:xfrm>
          <a:prstGeom prst="roundRect">
            <a:avLst>
              <a:gd name="adj"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a:defRPr/>
            </a:pPr>
            <a:endParaRPr lang="tr-TR">
              <a:solidFill>
                <a:srgbClr val="FF0000"/>
              </a:solidFill>
              <a:latin typeface="Times New Roman"/>
              <a:cs typeface="Times New Roman"/>
            </a:endParaRPr>
          </a:p>
          <a:p>
            <a:pPr algn="just">
              <a:defRPr/>
            </a:pPr>
            <a:r>
              <a:rPr lang="tr-TR">
                <a:solidFill>
                  <a:srgbClr val="FF0000"/>
                </a:solidFill>
                <a:latin typeface="Times New Roman"/>
                <a:cs typeface="Times New Roman"/>
              </a:rPr>
              <a:t>İade noktalarının </a:t>
            </a:r>
            <a:r>
              <a:rPr lang="tr-TR">
                <a:latin typeface="Times New Roman"/>
                <a:cs typeface="Times New Roman"/>
              </a:rPr>
              <a:t>sistem kapsamında gösterecekleri faaliyetlerin takip ve kontrolü için </a:t>
            </a:r>
            <a:r>
              <a:rPr lang="tr-TR">
                <a:solidFill>
                  <a:srgbClr val="00B050"/>
                </a:solidFill>
                <a:latin typeface="Times New Roman"/>
                <a:cs typeface="Times New Roman"/>
              </a:rPr>
              <a:t>DSYS Operatörü tarafından </a:t>
            </a:r>
            <a:r>
              <a:rPr lang="tr-TR">
                <a:solidFill>
                  <a:srgbClr val="FF0000"/>
                </a:solidFill>
                <a:latin typeface="Times New Roman"/>
                <a:cs typeface="Times New Roman"/>
              </a:rPr>
              <a:t>DBYS’ye kayıt edilmeleri zorunludur. </a:t>
            </a:r>
            <a:endParaRPr/>
          </a:p>
          <a:p>
            <a:pPr algn="just">
              <a:defRPr/>
            </a:pPr>
            <a:endParaRPr lang="tr-TR">
              <a:latin typeface="Times New Roman"/>
              <a:cs typeface="Times New Roman"/>
            </a:endParaRPr>
          </a:p>
          <a:p>
            <a:pPr algn="just">
              <a:defRPr/>
            </a:pPr>
            <a:r>
              <a:rPr lang="tr-TR">
                <a:solidFill>
                  <a:srgbClr val="FF0000"/>
                </a:solidFill>
                <a:latin typeface="Times New Roman"/>
                <a:cs typeface="Times New Roman"/>
              </a:rPr>
              <a:t>İade noktalarının tescil işlemleri </a:t>
            </a:r>
            <a:r>
              <a:rPr lang="tr-TR">
                <a:solidFill>
                  <a:srgbClr val="00B050"/>
                </a:solidFill>
                <a:latin typeface="Times New Roman"/>
                <a:cs typeface="Times New Roman"/>
              </a:rPr>
              <a:t>Ajans ve/veya Ajansın yetkilendirdiği kurum, kuruluş veya işletme tarafından belirlenen </a:t>
            </a:r>
            <a:r>
              <a:rPr lang="tr-TR">
                <a:latin typeface="Times New Roman"/>
                <a:cs typeface="Times New Roman"/>
              </a:rPr>
              <a:t>idari, mali ve teknik hususlar çerçevesinde </a:t>
            </a:r>
            <a:r>
              <a:rPr lang="tr-TR">
                <a:solidFill>
                  <a:srgbClr val="FF0000"/>
                </a:solidFill>
                <a:latin typeface="Times New Roman"/>
                <a:cs typeface="Times New Roman"/>
              </a:rPr>
              <a:t>DBYS üzerinden yürütülür. </a:t>
            </a:r>
            <a:endParaRPr/>
          </a:p>
          <a:p>
            <a:pPr algn="just">
              <a:defRPr/>
            </a:pPr>
            <a:endParaRPr lang="tr-TR">
              <a:latin typeface="Times New Roman"/>
              <a:cs typeface="Times New Roman"/>
            </a:endParaRPr>
          </a:p>
          <a:p>
            <a:pPr algn="just">
              <a:defRPr/>
            </a:pPr>
            <a:r>
              <a:rPr lang="tr-TR">
                <a:latin typeface="Times New Roman"/>
                <a:cs typeface="Times New Roman"/>
              </a:rPr>
              <a:t>DSYS Operatörü sistem kapsamında faaliyet gösterecek İade Noktaları için;</a:t>
            </a:r>
            <a:endParaRPr/>
          </a:p>
          <a:p>
            <a:pPr marL="285750" indent="-285750" algn="just">
              <a:buFont typeface="Arial"/>
              <a:buChar char="•"/>
              <a:defRPr/>
            </a:pPr>
            <a:r>
              <a:rPr lang="tr-TR">
                <a:latin typeface="Times New Roman"/>
                <a:cs typeface="Times New Roman"/>
              </a:rPr>
              <a:t>DBYS üzerinden tescil sürecini başlatır,</a:t>
            </a:r>
            <a:endParaRPr/>
          </a:p>
          <a:p>
            <a:pPr marL="285750" indent="-285750" algn="just">
              <a:buFont typeface="Arial"/>
              <a:buChar char="•"/>
              <a:defRPr/>
            </a:pPr>
            <a:r>
              <a:rPr lang="tr-TR">
                <a:latin typeface="Times New Roman"/>
                <a:cs typeface="Times New Roman"/>
              </a:rPr>
              <a:t>Belirlenen kriter ve gereklilikleri sağlayanların sisteme tescili gerçekleştirilir,</a:t>
            </a:r>
            <a:endParaRPr/>
          </a:p>
          <a:p>
            <a:pPr marL="285750" indent="-285750" algn="just">
              <a:buFont typeface="Arial"/>
              <a:buChar char="•"/>
              <a:defRPr/>
            </a:pPr>
            <a:r>
              <a:rPr lang="tr-TR">
                <a:latin typeface="Times New Roman"/>
                <a:cs typeface="Times New Roman"/>
              </a:rPr>
              <a:t>Tescilli İade Noktaları Zorunlu DYS kapsamında faaliyet gösterebilir.</a:t>
            </a:r>
            <a:endParaRPr/>
          </a:p>
          <a:p>
            <a:pPr algn="just">
              <a:defRPr/>
            </a:pPr>
            <a:endParaRPr lang="tr-TR">
              <a:latin typeface="Times New Roman"/>
              <a:cs typeface="Times New Roman"/>
            </a:endParaRPr>
          </a:p>
        </p:txBody>
      </p:sp>
      <p:pic>
        <p:nvPicPr>
          <p:cNvPr id="13" name="Resim 12"/>
          <p:cNvPicPr>
            <a:picLocks noChangeAspect="1"/>
          </p:cNvPicPr>
          <p:nvPr/>
        </p:nvPicPr>
        <p:blipFill>
          <a:blip r:embed="rId6"/>
          <a:stretch/>
        </p:blipFill>
        <p:spPr bwMode="auto">
          <a:xfrm>
            <a:off x="244666" y="33051"/>
            <a:ext cx="1108129" cy="1136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4" name="TextBox 69"/>
          <p:cNvSpPr txBox="1"/>
          <p:nvPr/>
        </p:nvSpPr>
        <p:spPr bwMode="auto">
          <a:xfrm>
            <a:off x="1508759" y="111760"/>
            <a:ext cx="9278652" cy="1446550"/>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USUL VE ESASLAR</a:t>
            </a:r>
            <a:endParaRPr/>
          </a:p>
          <a:p>
            <a:pPr algn="ctr">
              <a:defRPr/>
            </a:pPr>
            <a:r>
              <a:rPr lang="tr-TR" sz="2800" b="1">
                <a:solidFill>
                  <a:srgbClr val="12457F"/>
                </a:solidFill>
                <a:latin typeface="Times New Roman"/>
                <a:cs typeface="Times New Roman"/>
              </a:rPr>
              <a:t>Makine/Ekipmanlara İlişkin Esaslar</a:t>
            </a:r>
            <a:endParaRPr/>
          </a:p>
          <a:p>
            <a:pPr algn="ctr">
              <a:defRPr/>
            </a:pPr>
            <a:endParaRPr lang="tr-TR" sz="3200" b="1">
              <a:solidFill>
                <a:srgbClr val="12457F"/>
              </a:solidFill>
              <a:latin typeface="Times New Roman"/>
              <a:cs typeface="Times New Roman"/>
            </a:endParaRPr>
          </a:p>
        </p:txBody>
      </p:sp>
      <p:sp>
        <p:nvSpPr>
          <p:cNvPr id="5" name="Yuvarlatılmış Dikdörtgen 4"/>
          <p:cNvSpPr/>
          <p:nvPr/>
        </p:nvSpPr>
        <p:spPr bwMode="auto">
          <a:xfrm>
            <a:off x="743061" y="1787239"/>
            <a:ext cx="6658765" cy="2091758"/>
          </a:xfrm>
          <a:prstGeom prst="roundRect">
            <a:avLst>
              <a:gd name="adj"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tr-TR">
                <a:solidFill>
                  <a:srgbClr val="FF0000"/>
                </a:solidFill>
                <a:latin typeface="Times New Roman"/>
                <a:cs typeface="Times New Roman"/>
              </a:rPr>
              <a:t>Depozito iade makineleri </a:t>
            </a:r>
            <a:r>
              <a:rPr lang="tr-TR">
                <a:latin typeface="Times New Roman"/>
                <a:cs typeface="Times New Roman"/>
              </a:rPr>
              <a:t>ve Sisteme özgü kullanılmak üzere üretimi/tedariği yapılacak </a:t>
            </a:r>
            <a:r>
              <a:rPr lang="tr-TR">
                <a:solidFill>
                  <a:srgbClr val="FF0000"/>
                </a:solidFill>
                <a:latin typeface="Times New Roman"/>
                <a:cs typeface="Times New Roman"/>
              </a:rPr>
              <a:t>tanımlama/doğrulama ekipmanları</a:t>
            </a:r>
            <a:r>
              <a:rPr lang="tr-TR">
                <a:latin typeface="Times New Roman"/>
                <a:cs typeface="Times New Roman"/>
              </a:rPr>
              <a:t>nın  sistem kapsamında belirlenen kriterleri ve gereklilikleri sağlaması zorunludur. </a:t>
            </a:r>
            <a:endParaRPr lang="tr-TR" sz="2000" b="1">
              <a:solidFill>
                <a:srgbClr val="00B050"/>
              </a:solidFill>
              <a:latin typeface="Times New Roman"/>
              <a:cs typeface="Times New Roman"/>
            </a:endParaRPr>
          </a:p>
        </p:txBody>
      </p:sp>
      <p:sp>
        <p:nvSpPr>
          <p:cNvPr id="6" name="Yuvarlatılmış Dikdörtgen 5"/>
          <p:cNvSpPr/>
          <p:nvPr/>
        </p:nvSpPr>
        <p:spPr bwMode="auto">
          <a:xfrm>
            <a:off x="5937751" y="3436217"/>
            <a:ext cx="5641438" cy="2438935"/>
          </a:xfrm>
          <a:prstGeom prst="roundRect">
            <a:avLst>
              <a:gd name="adj"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defRPr/>
            </a:pPr>
            <a:r>
              <a:rPr lang="tr-TR">
                <a:latin typeface="Times"/>
                <a:cs typeface="Times"/>
              </a:rPr>
              <a:t>Makinelerin/ekipmanların </a:t>
            </a:r>
            <a:r>
              <a:rPr lang="tr-TR">
                <a:solidFill>
                  <a:srgbClr val="FF0000"/>
                </a:solidFill>
                <a:latin typeface="Times"/>
                <a:cs typeface="Times"/>
              </a:rPr>
              <a:t>DBYS ile entegrasyonu </a:t>
            </a:r>
            <a:r>
              <a:rPr lang="tr-TR">
                <a:latin typeface="Times"/>
                <a:cs typeface="Times"/>
              </a:rPr>
              <a:t>DSYS Operatörünün talebi ve koordinasyonu ile </a:t>
            </a:r>
            <a:r>
              <a:rPr lang="tr-TR">
                <a:solidFill>
                  <a:srgbClr val="FF0000"/>
                </a:solidFill>
                <a:latin typeface="Times"/>
                <a:cs typeface="Times"/>
              </a:rPr>
              <a:t>Darphane tarafından</a:t>
            </a:r>
            <a:r>
              <a:rPr lang="tr-TR">
                <a:latin typeface="Times"/>
                <a:cs typeface="Times"/>
              </a:rPr>
              <a:t>, Zorunlu DYS dahilinde </a:t>
            </a:r>
            <a:r>
              <a:rPr lang="tr-TR">
                <a:solidFill>
                  <a:srgbClr val="FF0000"/>
                </a:solidFill>
                <a:latin typeface="Times"/>
                <a:cs typeface="Times"/>
              </a:rPr>
              <a:t>temini ve kullanılması işlemleri</a:t>
            </a:r>
            <a:r>
              <a:rPr lang="tr-TR">
                <a:latin typeface="Times"/>
                <a:cs typeface="Times"/>
              </a:rPr>
              <a:t> ise </a:t>
            </a:r>
            <a:r>
              <a:rPr lang="tr-TR">
                <a:solidFill>
                  <a:srgbClr val="FF0000"/>
                </a:solidFill>
                <a:latin typeface="Times"/>
                <a:cs typeface="Times"/>
              </a:rPr>
              <a:t>DSYS Operatörü tarafından </a:t>
            </a:r>
            <a:r>
              <a:rPr lang="tr-TR">
                <a:latin typeface="Times"/>
                <a:cs typeface="Times"/>
              </a:rPr>
              <a:t>DBYS üzerinden yürütülür. </a:t>
            </a:r>
            <a:endParaRPr/>
          </a:p>
        </p:txBody>
      </p:sp>
      <p:pic>
        <p:nvPicPr>
          <p:cNvPr id="7" name="Resim 6"/>
          <p:cNvPicPr>
            <a:picLocks noChangeAspect="1"/>
          </p:cNvPicPr>
          <p:nvPr/>
        </p:nvPicPr>
        <p:blipFill>
          <a:blip r:embed="rId2"/>
          <a:stretch/>
        </p:blipFill>
        <p:spPr bwMode="auto">
          <a:xfrm>
            <a:off x="244666" y="33051"/>
            <a:ext cx="1108129" cy="1136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4" name="TextBox 69"/>
          <p:cNvSpPr txBox="1"/>
          <p:nvPr/>
        </p:nvSpPr>
        <p:spPr bwMode="auto">
          <a:xfrm>
            <a:off x="1366520" y="81280"/>
            <a:ext cx="9278652" cy="1815882"/>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USUL VE ESASLAR</a:t>
            </a:r>
            <a:endParaRPr/>
          </a:p>
          <a:p>
            <a:pPr algn="ctr">
              <a:defRPr/>
            </a:pPr>
            <a:r>
              <a:rPr lang="tr-TR" sz="2800" b="1">
                <a:solidFill>
                  <a:srgbClr val="12457F"/>
                </a:solidFill>
                <a:latin typeface="Times New Roman"/>
                <a:cs typeface="Times New Roman"/>
              </a:rPr>
              <a:t>Makine/Ekipmanlar ile </a:t>
            </a:r>
            <a:endParaRPr/>
          </a:p>
          <a:p>
            <a:pPr algn="ctr">
              <a:defRPr/>
            </a:pPr>
            <a:r>
              <a:rPr lang="tr-TR" sz="2800" b="1">
                <a:solidFill>
                  <a:srgbClr val="12457F"/>
                </a:solidFill>
                <a:latin typeface="Times New Roman"/>
                <a:cs typeface="Times New Roman"/>
              </a:rPr>
              <a:t>Bunların Üreticilerinin/Tedarikçilerinin Tescil İşlemleri</a:t>
            </a:r>
            <a:endParaRPr/>
          </a:p>
          <a:p>
            <a:pPr algn="ctr">
              <a:defRPr/>
            </a:pPr>
            <a:endParaRPr lang="tr-TR" sz="2800" b="1">
              <a:solidFill>
                <a:srgbClr val="12457F"/>
              </a:solidFill>
              <a:latin typeface="Times New Roman"/>
              <a:cs typeface="Times New Roman"/>
            </a:endParaRPr>
          </a:p>
        </p:txBody>
      </p:sp>
      <p:sp>
        <p:nvSpPr>
          <p:cNvPr id="7" name="Yuvarlatılmış Dikdörtgen 6"/>
          <p:cNvSpPr/>
          <p:nvPr/>
        </p:nvSpPr>
        <p:spPr bwMode="auto">
          <a:xfrm>
            <a:off x="1126665" y="1820487"/>
            <a:ext cx="4492739" cy="4782484"/>
          </a:xfrm>
          <a:prstGeom prst="roundRect">
            <a:avLst>
              <a:gd name="adj"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a:latin typeface="Times New Roman"/>
                <a:cs typeface="Times New Roman"/>
              </a:rPr>
              <a:t>Sisteme özgü kullanılacak </a:t>
            </a:r>
            <a:r>
              <a:rPr lang="tr-TR">
                <a:solidFill>
                  <a:srgbClr val="00B050"/>
                </a:solidFill>
                <a:latin typeface="Times New Roman"/>
                <a:cs typeface="Times New Roman"/>
              </a:rPr>
              <a:t>makine ve ekipmanların üretimi/tedariği konusunda faaliyet göstermek isteyen </a:t>
            </a:r>
            <a:r>
              <a:rPr lang="tr-TR" b="1">
                <a:solidFill>
                  <a:srgbClr val="00B050"/>
                </a:solidFill>
                <a:latin typeface="Times New Roman"/>
                <a:cs typeface="Times New Roman"/>
              </a:rPr>
              <a:t>üreticiler/tedarikçiler</a:t>
            </a:r>
            <a:r>
              <a:rPr lang="tr-TR">
                <a:solidFill>
                  <a:srgbClr val="00B050"/>
                </a:solidFill>
                <a:latin typeface="Times New Roman"/>
                <a:cs typeface="Times New Roman"/>
              </a:rPr>
              <a:t>;</a:t>
            </a:r>
            <a:endParaRPr/>
          </a:p>
          <a:p>
            <a:pPr marL="342900" indent="-342900" algn="just">
              <a:buFont typeface="Arial"/>
              <a:buChar char="•"/>
              <a:defRPr/>
            </a:pPr>
            <a:r>
              <a:rPr lang="tr-TR">
                <a:solidFill>
                  <a:srgbClr val="FF0000"/>
                </a:solidFill>
                <a:latin typeface="Times New Roman"/>
                <a:cs typeface="Times New Roman"/>
              </a:rPr>
              <a:t>DBYS’ye kayıt olurlar,</a:t>
            </a:r>
            <a:endParaRPr/>
          </a:p>
          <a:p>
            <a:pPr marL="342900" indent="-342900" algn="just">
              <a:buFont typeface="Arial"/>
              <a:buChar char="•"/>
              <a:defRPr/>
            </a:pPr>
            <a:r>
              <a:rPr lang="tr-TR">
                <a:latin typeface="Times New Roman"/>
                <a:cs typeface="Times New Roman"/>
              </a:rPr>
              <a:t>Ajans ve/veya Ajansın yetkilendirdiği kurum, kuruluş veya işletme tarafından </a:t>
            </a:r>
            <a:r>
              <a:rPr lang="tr-TR">
                <a:solidFill>
                  <a:srgbClr val="FF0000"/>
                </a:solidFill>
                <a:latin typeface="Times New Roman"/>
                <a:cs typeface="Times New Roman"/>
              </a:rPr>
              <a:t>belirlenen gereklilikleri sağlayan makine/ekipman üreticilerinin/tedarikçilerinin</a:t>
            </a:r>
            <a:r>
              <a:rPr lang="tr-TR">
                <a:latin typeface="Times New Roman"/>
                <a:cs typeface="Times New Roman"/>
              </a:rPr>
              <a:t> bu sistem kapsamında ilgili faaliyeti gerçekleştirebilmesi için </a:t>
            </a:r>
            <a:r>
              <a:rPr lang="tr-TR">
                <a:solidFill>
                  <a:srgbClr val="FF0000"/>
                </a:solidFill>
                <a:latin typeface="Times New Roman"/>
                <a:cs typeface="Times New Roman"/>
              </a:rPr>
              <a:t>sisteme tescili gerçekleştirilir. </a:t>
            </a:r>
            <a:endParaRPr/>
          </a:p>
          <a:p>
            <a:pPr marL="342900" indent="-342900" algn="just">
              <a:buFont typeface="Arial"/>
              <a:buChar char="•"/>
              <a:defRPr/>
            </a:pPr>
            <a:r>
              <a:rPr lang="tr-TR">
                <a:solidFill>
                  <a:schemeClr val="tx1"/>
                </a:solidFill>
                <a:latin typeface="Times New Roman"/>
                <a:cs typeface="Times New Roman"/>
              </a:rPr>
              <a:t>Tescilli üreticiler sistem kapsamında faaliyet gösterebilir.</a:t>
            </a:r>
            <a:endParaRPr/>
          </a:p>
        </p:txBody>
      </p:sp>
      <p:sp>
        <p:nvSpPr>
          <p:cNvPr id="8" name="Yuvarlatılmış Dikdörtgen 7"/>
          <p:cNvSpPr/>
          <p:nvPr/>
        </p:nvSpPr>
        <p:spPr bwMode="auto">
          <a:xfrm>
            <a:off x="6569825" y="1820487"/>
            <a:ext cx="4492739" cy="4782484"/>
          </a:xfrm>
          <a:prstGeom prst="roundRect">
            <a:avLst>
              <a:gd name="adj"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a:latin typeface="Times New Roman"/>
                <a:cs typeface="Times New Roman"/>
              </a:rPr>
              <a:t>Tescilli üreticiler/tedarikçiler </a:t>
            </a:r>
            <a:r>
              <a:rPr lang="tr-TR" b="1">
                <a:solidFill>
                  <a:srgbClr val="00B050"/>
                </a:solidFill>
                <a:latin typeface="Times New Roman"/>
                <a:cs typeface="Times New Roman"/>
              </a:rPr>
              <a:t>makinelerinin/ekipmanlarının</a:t>
            </a:r>
            <a:r>
              <a:rPr lang="tr-TR">
                <a:solidFill>
                  <a:srgbClr val="00B050"/>
                </a:solidFill>
                <a:latin typeface="Times New Roman"/>
                <a:cs typeface="Times New Roman"/>
              </a:rPr>
              <a:t> tescillenmesi</a:t>
            </a:r>
            <a:r>
              <a:rPr lang="tr-TR">
                <a:latin typeface="Times New Roman"/>
                <a:cs typeface="Times New Roman"/>
              </a:rPr>
              <a:t> için;</a:t>
            </a:r>
            <a:endParaRPr/>
          </a:p>
          <a:p>
            <a:pPr marL="285750" indent="-285750" algn="just">
              <a:buFont typeface="Arial"/>
              <a:buChar char="•"/>
              <a:defRPr/>
            </a:pPr>
            <a:r>
              <a:rPr lang="tr-TR">
                <a:solidFill>
                  <a:srgbClr val="FF0000"/>
                </a:solidFill>
                <a:latin typeface="Times New Roman"/>
                <a:cs typeface="Times New Roman"/>
              </a:rPr>
              <a:t>DBYS üzerinden başvuruda bulunurlar. </a:t>
            </a:r>
            <a:endParaRPr/>
          </a:p>
          <a:p>
            <a:pPr marL="285750" indent="-285750" algn="just">
              <a:buFont typeface="Arial"/>
              <a:buChar char="•"/>
              <a:defRPr/>
            </a:pPr>
            <a:r>
              <a:rPr lang="tr-TR">
                <a:latin typeface="Times New Roman"/>
                <a:cs typeface="Times New Roman"/>
              </a:rPr>
              <a:t>Ajans ve/veya Ajansın yetkilendirdiği kurum, kuruluş veya işletme tarafından yapılan test ve muayenelere istinaden, sistem dahilinde </a:t>
            </a:r>
            <a:r>
              <a:rPr lang="tr-TR">
                <a:solidFill>
                  <a:srgbClr val="FF0000"/>
                </a:solidFill>
                <a:latin typeface="Times New Roman"/>
                <a:cs typeface="Times New Roman"/>
              </a:rPr>
              <a:t>belirlenen kriter ve gereklilikleri sağlayan makinelerin/ekipmanların tip ve model bazlı tescili </a:t>
            </a:r>
            <a:r>
              <a:rPr lang="tr-TR">
                <a:solidFill>
                  <a:srgbClr val="00B050"/>
                </a:solidFill>
                <a:latin typeface="Times New Roman"/>
                <a:cs typeface="Times New Roman"/>
              </a:rPr>
              <a:t>DBYS Operatörü tarafından belirlenen şartlar dahilinde gerçekleştirilir.</a:t>
            </a:r>
            <a:endParaRPr/>
          </a:p>
          <a:p>
            <a:pPr marL="285750" indent="-285750" algn="just">
              <a:buFont typeface="Arial"/>
              <a:buChar char="•"/>
              <a:defRPr/>
            </a:pPr>
            <a:r>
              <a:rPr lang="tr-TR">
                <a:solidFill>
                  <a:schemeClr val="tx1"/>
                </a:solidFill>
                <a:latin typeface="Times New Roman"/>
                <a:cs typeface="Times New Roman"/>
              </a:rPr>
              <a:t>Tescilli makineler/ekipmanlar sistem kapsamında kullanılabilir.</a:t>
            </a:r>
            <a:endParaRPr/>
          </a:p>
        </p:txBody>
      </p:sp>
      <p:pic>
        <p:nvPicPr>
          <p:cNvPr id="5" name="Resim 4"/>
          <p:cNvPicPr>
            <a:picLocks noChangeAspect="1"/>
          </p:cNvPicPr>
          <p:nvPr/>
        </p:nvPicPr>
        <p:blipFill>
          <a:blip r:embed="rId2"/>
          <a:stretch/>
        </p:blipFill>
        <p:spPr bwMode="auto">
          <a:xfrm>
            <a:off x="244666" y="33051"/>
            <a:ext cx="1108129" cy="1136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4" name="TextBox 69"/>
          <p:cNvSpPr txBox="1"/>
          <p:nvPr/>
        </p:nvSpPr>
        <p:spPr bwMode="auto">
          <a:xfrm>
            <a:off x="1463226" y="203200"/>
            <a:ext cx="9278652" cy="1384995"/>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USUL VE ESASLAR</a:t>
            </a:r>
            <a:endParaRPr/>
          </a:p>
          <a:p>
            <a:pPr algn="ctr">
              <a:defRPr/>
            </a:pPr>
            <a:r>
              <a:rPr lang="tr-TR" sz="2800" b="1">
                <a:solidFill>
                  <a:srgbClr val="12457F"/>
                </a:solidFill>
                <a:latin typeface="Times New Roman"/>
                <a:cs typeface="Times New Roman"/>
              </a:rPr>
              <a:t>Mali Hususlar</a:t>
            </a:r>
            <a:endParaRPr/>
          </a:p>
          <a:p>
            <a:pPr algn="ctr">
              <a:defRPr/>
            </a:pPr>
            <a:endParaRPr lang="tr-TR" sz="2800" b="1">
              <a:solidFill>
                <a:srgbClr val="12457F"/>
              </a:solidFill>
              <a:latin typeface="Times New Roman"/>
              <a:cs typeface="Times New Roman"/>
            </a:endParaRPr>
          </a:p>
        </p:txBody>
      </p:sp>
      <p:sp>
        <p:nvSpPr>
          <p:cNvPr id="7" name="Yuvarlatılmış Dikdörtgen 6"/>
          <p:cNvSpPr/>
          <p:nvPr/>
        </p:nvSpPr>
        <p:spPr bwMode="auto">
          <a:xfrm>
            <a:off x="309915" y="1508105"/>
            <a:ext cx="11585275" cy="4662811"/>
          </a:xfrm>
          <a:prstGeom prst="roundRect">
            <a:avLst>
              <a:gd name="adj"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defRPr/>
            </a:pPr>
            <a:r>
              <a:rPr lang="tr-TR">
                <a:latin typeface="Times New Roman"/>
                <a:cs typeface="Times New Roman"/>
              </a:rPr>
              <a:t>Sistemin mali unsurları temel olarak;</a:t>
            </a:r>
            <a:endParaRPr/>
          </a:p>
          <a:p>
            <a:pPr marL="285750" indent="-285750" algn="just">
              <a:buFont typeface="Arial"/>
              <a:buChar char="•"/>
              <a:defRPr/>
            </a:pPr>
            <a:r>
              <a:rPr lang="tr-TR">
                <a:solidFill>
                  <a:srgbClr val="FF0000"/>
                </a:solidFill>
                <a:latin typeface="Times New Roman"/>
                <a:ea typeface="Times New Roman"/>
                <a:cs typeface="Times New Roman"/>
              </a:rPr>
              <a:t>Depozito ücreti</a:t>
            </a:r>
            <a:r>
              <a:rPr lang="tr-TR">
                <a:latin typeface="Times New Roman"/>
                <a:cs typeface="Times New Roman"/>
              </a:rPr>
              <a:t>,</a:t>
            </a:r>
            <a:endParaRPr/>
          </a:p>
          <a:p>
            <a:pPr marL="285750" indent="-285750" algn="just">
              <a:buFont typeface="Arial"/>
              <a:buChar char="•"/>
              <a:defRPr/>
            </a:pPr>
            <a:r>
              <a:rPr lang="tr-TR">
                <a:solidFill>
                  <a:srgbClr val="FF0000"/>
                </a:solidFill>
                <a:latin typeface="Times New Roman"/>
                <a:ea typeface="Times New Roman"/>
                <a:cs typeface="Times New Roman"/>
              </a:rPr>
              <a:t>Depozito katılım bedelleri</a:t>
            </a:r>
            <a:r>
              <a:rPr lang="tr-TR">
                <a:latin typeface="Times New Roman"/>
                <a:cs typeface="Times New Roman"/>
              </a:rPr>
              <a:t>, </a:t>
            </a:r>
            <a:endParaRPr/>
          </a:p>
          <a:p>
            <a:pPr marL="285750" indent="-285750" algn="just">
              <a:buFont typeface="Arial"/>
              <a:buChar char="•"/>
              <a:defRPr/>
            </a:pPr>
            <a:r>
              <a:rPr lang="tr-TR">
                <a:solidFill>
                  <a:srgbClr val="FF0000"/>
                </a:solidFill>
                <a:latin typeface="Times New Roman"/>
                <a:ea typeface="Times New Roman"/>
                <a:cs typeface="Times New Roman"/>
              </a:rPr>
              <a:t>Sistem kayıt ve işlem bedelleri, </a:t>
            </a:r>
            <a:endParaRPr/>
          </a:p>
          <a:p>
            <a:pPr marL="285750" indent="-285750" algn="just">
              <a:buFont typeface="Arial"/>
              <a:buChar char="•"/>
              <a:defRPr/>
            </a:pPr>
            <a:r>
              <a:rPr lang="tr-TR">
                <a:solidFill>
                  <a:srgbClr val="FF0000"/>
                </a:solidFill>
                <a:latin typeface="Times New Roman"/>
                <a:cs typeface="Times New Roman"/>
              </a:rPr>
              <a:t>T</a:t>
            </a:r>
            <a:r>
              <a:rPr lang="tr-TR">
                <a:solidFill>
                  <a:srgbClr val="FF0000"/>
                </a:solidFill>
                <a:latin typeface="Times New Roman"/>
                <a:ea typeface="Times New Roman"/>
                <a:cs typeface="Times New Roman"/>
              </a:rPr>
              <a:t>escil işlemlerine ilişkin bedeller,</a:t>
            </a:r>
            <a:endParaRPr/>
          </a:p>
          <a:p>
            <a:pPr marL="285750" indent="-285750" algn="just">
              <a:buFont typeface="Arial"/>
              <a:buChar char="•"/>
              <a:defRPr/>
            </a:pPr>
            <a:r>
              <a:rPr lang="tr-TR">
                <a:solidFill>
                  <a:srgbClr val="FF0000"/>
                </a:solidFill>
                <a:latin typeface="Times New Roman"/>
                <a:ea typeface="Times New Roman"/>
                <a:cs typeface="Times New Roman"/>
              </a:rPr>
              <a:t>Teminatlar,</a:t>
            </a:r>
            <a:endParaRPr lang="tr-TR">
              <a:latin typeface="Times New Roman"/>
              <a:cs typeface="Times New Roman"/>
            </a:endParaRPr>
          </a:p>
          <a:p>
            <a:pPr marL="285750" indent="-285750" algn="just">
              <a:buFont typeface="Arial"/>
              <a:buChar char="•"/>
              <a:defRPr/>
            </a:pPr>
            <a:r>
              <a:rPr lang="tr-TR">
                <a:latin typeface="Times New Roman"/>
                <a:cs typeface="Times New Roman"/>
              </a:rPr>
              <a:t>DBYS ve DSYS’nin kurulması, işletilmesi ve sürdürülebilirliğinin sağlanmasına yönelik DBYS ve DSYS Operatörlerinin hizmetleri ile bunlar adına hareket eden ilgili diğer tarafların hizmetleri karşılığında </a:t>
            </a:r>
            <a:r>
              <a:rPr lang="tr-TR">
                <a:solidFill>
                  <a:srgbClr val="00B050"/>
                </a:solidFill>
                <a:latin typeface="Times New Roman"/>
                <a:cs typeface="Times New Roman"/>
              </a:rPr>
              <a:t>depozitolu ambalaj başına belirlenen </a:t>
            </a:r>
            <a:r>
              <a:rPr lang="tr-TR">
                <a:solidFill>
                  <a:srgbClr val="FF0000"/>
                </a:solidFill>
                <a:latin typeface="Times New Roman"/>
                <a:ea typeface="Times New Roman"/>
                <a:cs typeface="Times New Roman"/>
              </a:rPr>
              <a:t>tarife bedeli üzerinden ödenen hizmet bedelleri, </a:t>
            </a:r>
            <a:endParaRPr/>
          </a:p>
          <a:p>
            <a:pPr marL="285750" indent="-285750" algn="just">
              <a:buFont typeface="Arial"/>
              <a:buChar char="•"/>
              <a:defRPr/>
            </a:pPr>
            <a:r>
              <a:rPr lang="tr-TR">
                <a:solidFill>
                  <a:srgbClr val="FF0000"/>
                </a:solidFill>
                <a:latin typeface="Times New Roman"/>
                <a:ea typeface="Times New Roman"/>
                <a:cs typeface="Times New Roman"/>
              </a:rPr>
              <a:t>Ambalajların geri kazanım tesislerine satışından elde edilen gelirler</a:t>
            </a:r>
            <a:r>
              <a:rPr lang="tr-TR">
                <a:latin typeface="Times New Roman"/>
                <a:cs typeface="Times New Roman"/>
              </a:rPr>
              <a:t>,</a:t>
            </a:r>
            <a:endParaRPr/>
          </a:p>
          <a:p>
            <a:pPr algn="just">
              <a:defRPr/>
            </a:pPr>
            <a:endParaRPr lang="tr-TR">
              <a:latin typeface="Times New Roman"/>
              <a:cs typeface="Times New Roman"/>
            </a:endParaRPr>
          </a:p>
          <a:p>
            <a:pPr algn="just">
              <a:defRPr/>
            </a:pPr>
            <a:r>
              <a:rPr lang="tr-TR">
                <a:latin typeface="Times New Roman"/>
                <a:cs typeface="Times New Roman"/>
              </a:rPr>
              <a:t>Sistemdeki </a:t>
            </a:r>
            <a:r>
              <a:rPr lang="tr-TR">
                <a:solidFill>
                  <a:srgbClr val="00B050"/>
                </a:solidFill>
                <a:latin typeface="Times New Roman"/>
                <a:ea typeface="Times New Roman"/>
                <a:cs typeface="Times New Roman"/>
              </a:rPr>
              <a:t>mali unsurların tarh, tahakkuk ve tahsilatı </a:t>
            </a:r>
            <a:r>
              <a:rPr lang="tr-TR">
                <a:latin typeface="Times New Roman"/>
                <a:cs typeface="Times New Roman"/>
              </a:rPr>
              <a:t>ile </a:t>
            </a:r>
            <a:r>
              <a:rPr lang="tr-TR">
                <a:solidFill>
                  <a:srgbClr val="00B050"/>
                </a:solidFill>
                <a:latin typeface="Times New Roman"/>
                <a:ea typeface="Times New Roman"/>
                <a:cs typeface="Times New Roman"/>
              </a:rPr>
              <a:t>ödemelere ilişkin süreler ve süreçler DBYS üzerinden işletilir. </a:t>
            </a:r>
            <a:endParaRPr/>
          </a:p>
          <a:p>
            <a:pPr algn="just">
              <a:defRPr/>
            </a:pPr>
            <a:endParaRPr lang="tr-TR" b="1">
              <a:solidFill>
                <a:srgbClr val="00B050"/>
              </a:solidFill>
              <a:latin typeface="Times New Roman"/>
              <a:cs typeface="Times New Roman"/>
            </a:endParaRPr>
          </a:p>
          <a:p>
            <a:pPr algn="just">
              <a:defRPr/>
            </a:pPr>
            <a:r>
              <a:rPr lang="tr-TR" b="1">
                <a:solidFill>
                  <a:srgbClr val="00B050"/>
                </a:solidFill>
                <a:latin typeface="Times New Roman"/>
                <a:ea typeface="Times New Roman"/>
                <a:cs typeface="Times New Roman"/>
              </a:rPr>
              <a:t>Mali hususlara yönelik uygulama esasları ve kılavuzları </a:t>
            </a:r>
            <a:r>
              <a:rPr lang="tr-TR">
                <a:latin typeface="Times New Roman"/>
                <a:cs typeface="Times New Roman"/>
              </a:rPr>
              <a:t>Ajans tarafından ayrıca belirlenerek ilgililere duyurulur.</a:t>
            </a:r>
            <a:endParaRPr lang="tr-TR" b="1">
              <a:solidFill>
                <a:srgbClr val="00B050"/>
              </a:solidFill>
              <a:latin typeface="Times New Roman"/>
              <a:ea typeface="Times New Roman"/>
              <a:cs typeface="Times New Roman"/>
            </a:endParaRPr>
          </a:p>
          <a:p>
            <a:pPr>
              <a:defRPr/>
            </a:pPr>
            <a:endParaRPr lang="tr-TR">
              <a:latin typeface="Times New Roman"/>
              <a:cs typeface="Times New Roman"/>
            </a:endParaRPr>
          </a:p>
        </p:txBody>
      </p:sp>
      <p:pic>
        <p:nvPicPr>
          <p:cNvPr id="4" name="Resim 3"/>
          <p:cNvPicPr>
            <a:picLocks noChangeAspect="1"/>
          </p:cNvPicPr>
          <p:nvPr/>
        </p:nvPicPr>
        <p:blipFill>
          <a:blip r:embed="rId2"/>
          <a:stretch/>
        </p:blipFill>
        <p:spPr bwMode="auto">
          <a:xfrm>
            <a:off x="244666" y="33051"/>
            <a:ext cx="1108129" cy="1136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4" name="TextBox 69"/>
          <p:cNvSpPr txBox="1"/>
          <p:nvPr/>
        </p:nvSpPr>
        <p:spPr bwMode="auto">
          <a:xfrm>
            <a:off x="1036320" y="335889"/>
            <a:ext cx="9964452" cy="954107"/>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DEPOZİTO YÖNETİM SİSTEMİ MEVCUT ÇALIŞMALAR</a:t>
            </a:r>
            <a:endParaRPr/>
          </a:p>
          <a:p>
            <a:pPr algn="ctr">
              <a:defRPr/>
            </a:pPr>
            <a:r>
              <a:rPr lang="tr-TR" sz="2800" b="1">
                <a:solidFill>
                  <a:srgbClr val="12457F"/>
                </a:solidFill>
                <a:latin typeface="Times New Roman"/>
                <a:cs typeface="Times New Roman"/>
              </a:rPr>
              <a:t>Depozito Bilgi Yönetim Sistemi (DBYS)</a:t>
            </a:r>
            <a:endParaRPr lang="en-US" sz="2800" b="1">
              <a:solidFill>
                <a:srgbClr val="12457F"/>
              </a:solidFill>
              <a:latin typeface="Times New Roman"/>
              <a:cs typeface="Times New Roman"/>
            </a:endParaRPr>
          </a:p>
        </p:txBody>
      </p:sp>
      <p:sp>
        <p:nvSpPr>
          <p:cNvPr id="18" name="Google Shape;609;p25"/>
          <p:cNvSpPr txBox="1"/>
          <p:nvPr/>
        </p:nvSpPr>
        <p:spPr bwMode="auto">
          <a:xfrm>
            <a:off x="159310" y="2215527"/>
            <a:ext cx="1581499" cy="503258"/>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tr-TR" b="1">
                <a:solidFill>
                  <a:schemeClr val="bg1"/>
                </a:solidFill>
                <a:latin typeface="Roboto"/>
                <a:ea typeface="Roboto"/>
                <a:cs typeface="Roboto"/>
              </a:rPr>
              <a:t>DESTEK MASASI</a:t>
            </a:r>
            <a:endParaRPr b="1">
              <a:solidFill>
                <a:schemeClr val="bg1"/>
              </a:solidFill>
              <a:latin typeface="Roboto"/>
              <a:ea typeface="Roboto"/>
              <a:cs typeface="Roboto"/>
            </a:endParaRPr>
          </a:p>
        </p:txBody>
      </p:sp>
      <p:sp>
        <p:nvSpPr>
          <p:cNvPr id="5" name="Yuvarlatılmış Dikdörtgen 4"/>
          <p:cNvSpPr/>
          <p:nvPr/>
        </p:nvSpPr>
        <p:spPr bwMode="auto">
          <a:xfrm>
            <a:off x="436880" y="1605278"/>
            <a:ext cx="2499360" cy="1103345"/>
          </a:xfrm>
          <a:prstGeom prst="roundRect">
            <a:avLst>
              <a:gd name="adj" fmla="val 16667"/>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2000">
                <a:latin typeface="Times"/>
                <a:cs typeface="Times"/>
              </a:rPr>
              <a:t>WEB SAYFASI</a:t>
            </a:r>
            <a:endParaRPr/>
          </a:p>
        </p:txBody>
      </p:sp>
      <p:sp>
        <p:nvSpPr>
          <p:cNvPr id="8" name="Yuvarlatılmış Dikdörtgen 7"/>
          <p:cNvSpPr/>
          <p:nvPr/>
        </p:nvSpPr>
        <p:spPr bwMode="auto">
          <a:xfrm>
            <a:off x="2936240" y="1595120"/>
            <a:ext cx="8331200" cy="1113505"/>
          </a:xfrm>
          <a:prstGeom prst="roundRect">
            <a:avLst>
              <a:gd name="adj" fmla="val 16667"/>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50000"/>
              </a:lnSpc>
              <a:buFont typeface="Arial"/>
              <a:buChar char="•"/>
              <a:defRPr/>
            </a:pPr>
            <a:endParaRPr lang="tr-TR">
              <a:solidFill>
                <a:schemeClr val="accent6">
                  <a:lumMod val="50000"/>
                </a:schemeClr>
              </a:solidFill>
              <a:latin typeface="Times"/>
              <a:cs typeface="Times"/>
            </a:endParaRPr>
          </a:p>
          <a:p>
            <a:pPr marL="285750" lvl="0" indent="-285750">
              <a:lnSpc>
                <a:spcPct val="150000"/>
              </a:lnSpc>
              <a:buFont typeface="Arial"/>
              <a:buChar char="•"/>
              <a:defRPr/>
            </a:pPr>
            <a:r>
              <a:rPr lang="tr-TR" sz="2000">
                <a:solidFill>
                  <a:schemeClr val="tx1"/>
                </a:solidFill>
                <a:latin typeface="Times"/>
                <a:cs typeface="Times"/>
              </a:rPr>
              <a:t>Bilgilendirme ve Duyurular dbys.gov.tr üzerinden yapılmaya başlanmıştır.</a:t>
            </a:r>
            <a:endParaRPr/>
          </a:p>
          <a:p>
            <a:pPr marL="285750" lvl="0" indent="-285750">
              <a:lnSpc>
                <a:spcPct val="150000"/>
              </a:lnSpc>
              <a:buFont typeface="Arial"/>
              <a:buChar char="•"/>
              <a:defRPr/>
            </a:pPr>
            <a:r>
              <a:rPr lang="tr-TR" sz="2000">
                <a:solidFill>
                  <a:schemeClr val="tx1"/>
                </a:solidFill>
                <a:latin typeface="Times"/>
                <a:cs typeface="Times"/>
              </a:rPr>
              <a:t>DBYS Firma ve Ürün Kayıt, Ambalaj Tescil İşlemleri devam etmektedir</a:t>
            </a:r>
            <a:r>
              <a:rPr lang="tr-TR" sz="2000">
                <a:solidFill>
                  <a:schemeClr val="accent6">
                    <a:lumMod val="50000"/>
                  </a:schemeClr>
                </a:solidFill>
                <a:latin typeface="Times"/>
                <a:cs typeface="Times"/>
              </a:rPr>
              <a:t>.</a:t>
            </a:r>
            <a:endParaRPr/>
          </a:p>
          <a:p>
            <a:pPr marL="285750" indent="-285750" algn="ctr">
              <a:lnSpc>
                <a:spcPct val="150000"/>
              </a:lnSpc>
              <a:buFont typeface="Arial"/>
              <a:buChar char="•"/>
              <a:defRPr/>
            </a:pPr>
            <a:endParaRPr lang="tr-TR">
              <a:solidFill>
                <a:schemeClr val="accent6">
                  <a:lumMod val="50000"/>
                </a:schemeClr>
              </a:solidFill>
            </a:endParaRPr>
          </a:p>
        </p:txBody>
      </p:sp>
      <p:sp>
        <p:nvSpPr>
          <p:cNvPr id="9" name="Yuvarlatılmış Dikdörtgen 8"/>
          <p:cNvSpPr/>
          <p:nvPr/>
        </p:nvSpPr>
        <p:spPr bwMode="auto">
          <a:xfrm>
            <a:off x="436880" y="2905759"/>
            <a:ext cx="2499360" cy="1103345"/>
          </a:xfrm>
          <a:prstGeom prst="roundRect">
            <a:avLst>
              <a:gd name="adj"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2000">
                <a:latin typeface="Times"/>
                <a:cs typeface="Times"/>
              </a:rPr>
              <a:t>ÖZEL MÜREKKEP</a:t>
            </a:r>
            <a:endParaRPr/>
          </a:p>
        </p:txBody>
      </p:sp>
      <p:sp>
        <p:nvSpPr>
          <p:cNvPr id="10" name="Yuvarlatılmış Dikdörtgen 9"/>
          <p:cNvSpPr/>
          <p:nvPr/>
        </p:nvSpPr>
        <p:spPr bwMode="auto">
          <a:xfrm>
            <a:off x="2936240" y="2895600"/>
            <a:ext cx="8331200" cy="1113505"/>
          </a:xfrm>
          <a:prstGeom prst="roundRect">
            <a:avLst>
              <a:gd name="adj"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50000"/>
              </a:lnSpc>
              <a:buFont typeface="Arial"/>
              <a:buChar char="•"/>
              <a:defRPr/>
            </a:pPr>
            <a:endParaRPr lang="tr-TR" dirty="0">
              <a:solidFill>
                <a:schemeClr val="accent6">
                  <a:lumMod val="50000"/>
                </a:schemeClr>
              </a:solidFill>
            </a:endParaRPr>
          </a:p>
          <a:p>
            <a:pPr marL="285750" lvl="0" indent="-285750">
              <a:lnSpc>
                <a:spcPct val="150000"/>
              </a:lnSpc>
              <a:buFont typeface="Arial"/>
              <a:buChar char="•"/>
              <a:defRPr/>
            </a:pPr>
            <a:r>
              <a:rPr lang="tr-TR" sz="2000" dirty="0">
                <a:solidFill>
                  <a:schemeClr val="tx1"/>
                </a:solidFill>
                <a:latin typeface="Times"/>
                <a:cs typeface="Times"/>
              </a:rPr>
              <a:t>DYS İşaretlemesinde kullanılacak özel mürekkebin tedariki yapılmıştır.</a:t>
            </a:r>
            <a:endParaRPr dirty="0"/>
          </a:p>
          <a:p>
            <a:pPr marL="285750" lvl="0" indent="-285750">
              <a:lnSpc>
                <a:spcPct val="150000"/>
              </a:lnSpc>
              <a:buFont typeface="Arial"/>
              <a:buChar char="•"/>
              <a:defRPr/>
            </a:pPr>
            <a:r>
              <a:rPr lang="tr-TR" sz="2000" dirty="0" smtClean="0">
                <a:solidFill>
                  <a:schemeClr val="tx1"/>
                </a:solidFill>
                <a:latin typeface="Times"/>
                <a:cs typeface="Times"/>
              </a:rPr>
              <a:t>Ürün  </a:t>
            </a:r>
            <a:r>
              <a:rPr lang="tr-TR" sz="2000" dirty="0">
                <a:solidFill>
                  <a:schemeClr val="tx1"/>
                </a:solidFill>
                <a:latin typeface="Times"/>
                <a:cs typeface="Times"/>
              </a:rPr>
              <a:t>Baskıları gerçekleştirilmektedir.</a:t>
            </a:r>
            <a:endParaRPr dirty="0"/>
          </a:p>
          <a:p>
            <a:pPr marL="285750" indent="-285750" algn="ctr">
              <a:lnSpc>
                <a:spcPct val="150000"/>
              </a:lnSpc>
              <a:buFont typeface="Arial"/>
              <a:buChar char="•"/>
              <a:defRPr/>
            </a:pPr>
            <a:endParaRPr lang="tr-TR" dirty="0">
              <a:solidFill>
                <a:schemeClr val="accent6">
                  <a:lumMod val="50000"/>
                </a:schemeClr>
              </a:solidFill>
              <a:latin typeface="Times"/>
              <a:cs typeface="Times"/>
            </a:endParaRPr>
          </a:p>
        </p:txBody>
      </p:sp>
      <p:sp>
        <p:nvSpPr>
          <p:cNvPr id="11" name="Yuvarlatılmış Dikdörtgen 10"/>
          <p:cNvSpPr/>
          <p:nvPr/>
        </p:nvSpPr>
        <p:spPr bwMode="auto">
          <a:xfrm>
            <a:off x="436880" y="4246875"/>
            <a:ext cx="2499360" cy="1103345"/>
          </a:xfrm>
          <a:prstGeom prst="roundRect">
            <a:avLst>
              <a:gd name="adj" fmla="val 1666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2000">
                <a:latin typeface="Times"/>
                <a:cs typeface="Times"/>
              </a:rPr>
              <a:t>YETKİLENDİRME</a:t>
            </a:r>
            <a:endParaRPr/>
          </a:p>
        </p:txBody>
      </p:sp>
      <p:sp>
        <p:nvSpPr>
          <p:cNvPr id="12" name="Yuvarlatılmış Dikdörtgen 11"/>
          <p:cNvSpPr/>
          <p:nvPr/>
        </p:nvSpPr>
        <p:spPr bwMode="auto">
          <a:xfrm>
            <a:off x="2936240" y="4236716"/>
            <a:ext cx="8331200" cy="1113505"/>
          </a:xfrm>
          <a:prstGeom prst="roundRect">
            <a:avLst>
              <a:gd name="adj"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50000"/>
              </a:lnSpc>
              <a:buFont typeface="Arial"/>
              <a:buChar char="•"/>
              <a:defRPr/>
            </a:pPr>
            <a:endParaRPr lang="tr-TR" sz="2000" dirty="0">
              <a:solidFill>
                <a:schemeClr val="accent6">
                  <a:lumMod val="50000"/>
                </a:schemeClr>
              </a:solidFill>
              <a:latin typeface="Times"/>
              <a:cs typeface="Times"/>
            </a:endParaRPr>
          </a:p>
          <a:p>
            <a:pPr marL="285750" lvl="0" indent="-285750">
              <a:lnSpc>
                <a:spcPct val="150000"/>
              </a:lnSpc>
              <a:buFont typeface="Arial"/>
              <a:buChar char="•"/>
              <a:defRPr/>
            </a:pPr>
            <a:r>
              <a:rPr lang="tr-TR" sz="2000" dirty="0">
                <a:solidFill>
                  <a:schemeClr val="tx1"/>
                </a:solidFill>
                <a:latin typeface="Times"/>
                <a:cs typeface="Times"/>
              </a:rPr>
              <a:t>DYS İşareti ile baskı yapacak </a:t>
            </a:r>
            <a:r>
              <a:rPr lang="tr-TR" sz="2000" dirty="0" smtClean="0">
                <a:solidFill>
                  <a:schemeClr val="tx1"/>
                </a:solidFill>
                <a:latin typeface="Times"/>
                <a:cs typeface="Times"/>
              </a:rPr>
              <a:t>40 </a:t>
            </a:r>
            <a:r>
              <a:rPr lang="tr-TR" sz="2000" dirty="0">
                <a:solidFill>
                  <a:schemeClr val="tx1"/>
                </a:solidFill>
                <a:latin typeface="Times"/>
                <a:cs typeface="Times"/>
              </a:rPr>
              <a:t>Etiket/Ambalaj Üreticisi Yetkilendirilmiştir.</a:t>
            </a:r>
            <a:endParaRPr dirty="0"/>
          </a:p>
          <a:p>
            <a:pPr marL="285750" indent="-285750" algn="ctr">
              <a:lnSpc>
                <a:spcPct val="150000"/>
              </a:lnSpc>
              <a:buFont typeface="Arial"/>
              <a:buChar char="•"/>
              <a:defRPr/>
            </a:pPr>
            <a:endParaRPr lang="tr-TR" sz="2000" dirty="0">
              <a:solidFill>
                <a:schemeClr val="accent6">
                  <a:lumMod val="50000"/>
                </a:schemeClr>
              </a:solidFill>
              <a:latin typeface="Times"/>
              <a:cs typeface="Times"/>
            </a:endParaRPr>
          </a:p>
        </p:txBody>
      </p:sp>
      <p:sp>
        <p:nvSpPr>
          <p:cNvPr id="13" name="Yuvarlatılmış Dikdörtgen 12"/>
          <p:cNvSpPr/>
          <p:nvPr/>
        </p:nvSpPr>
        <p:spPr bwMode="auto">
          <a:xfrm>
            <a:off x="436880" y="5577832"/>
            <a:ext cx="2499360" cy="1103345"/>
          </a:xfrm>
          <a:prstGeom prst="roundRect">
            <a:avLst>
              <a:gd name="adj" fmla="val 1666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2000">
                <a:latin typeface="Times"/>
                <a:cs typeface="Times"/>
              </a:rPr>
              <a:t>AMBALAJ TESCİL</a:t>
            </a:r>
            <a:endParaRPr/>
          </a:p>
        </p:txBody>
      </p:sp>
      <p:sp>
        <p:nvSpPr>
          <p:cNvPr id="15" name="Yuvarlatılmış Dikdörtgen 14"/>
          <p:cNvSpPr/>
          <p:nvPr/>
        </p:nvSpPr>
        <p:spPr bwMode="auto">
          <a:xfrm>
            <a:off x="2936240" y="5577832"/>
            <a:ext cx="8331200" cy="1113505"/>
          </a:xfrm>
          <a:prstGeom prst="roundRect">
            <a:avLst>
              <a:gd name="adj" fmla="val 16667"/>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50000"/>
              </a:lnSpc>
              <a:buFont typeface="Arial"/>
              <a:buChar char="•"/>
              <a:defRPr/>
            </a:pPr>
            <a:endParaRPr lang="tr-TR">
              <a:solidFill>
                <a:schemeClr val="accent6">
                  <a:lumMod val="50000"/>
                </a:schemeClr>
              </a:solidFill>
            </a:endParaRPr>
          </a:p>
          <a:p>
            <a:pPr marL="285750" lvl="0" indent="-285750">
              <a:lnSpc>
                <a:spcPct val="150000"/>
              </a:lnSpc>
              <a:buFont typeface="Arial"/>
              <a:buChar char="•"/>
              <a:defRPr/>
            </a:pPr>
            <a:r>
              <a:rPr lang="tr-TR" sz="2000">
                <a:solidFill>
                  <a:schemeClr val="tx1"/>
                </a:solidFill>
                <a:latin typeface="Times"/>
                <a:cs typeface="Times"/>
              </a:rPr>
              <a:t>Darphane bünyesinde kurulan Ambalaj Onay Merkezi’nde ambalaj tescil işlemleri başlatılmıştır. </a:t>
            </a:r>
            <a:endParaRPr/>
          </a:p>
          <a:p>
            <a:pPr marL="285750" indent="-285750" algn="ctr">
              <a:lnSpc>
                <a:spcPct val="150000"/>
              </a:lnSpc>
              <a:buFont typeface="Arial"/>
              <a:buChar char="•"/>
              <a:defRPr/>
            </a:pPr>
            <a:endParaRPr lang="tr-TR">
              <a:solidFill>
                <a:schemeClr val="accent6">
                  <a:lumMod val="50000"/>
                </a:schemeClr>
              </a:solidFill>
            </a:endParaRPr>
          </a:p>
        </p:txBody>
      </p:sp>
      <p:pic>
        <p:nvPicPr>
          <p:cNvPr id="14" name="Resim 13"/>
          <p:cNvPicPr>
            <a:picLocks noChangeAspect="1"/>
          </p:cNvPicPr>
          <p:nvPr/>
        </p:nvPicPr>
        <p:blipFill>
          <a:blip r:embed="rId2"/>
          <a:stretch/>
        </p:blipFill>
        <p:spPr bwMode="auto">
          <a:xfrm>
            <a:off x="244666" y="33051"/>
            <a:ext cx="1108129" cy="1136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14" name="Google Shape;1213;p38"/>
          <p:cNvGrpSpPr/>
          <p:nvPr/>
        </p:nvGrpSpPr>
        <p:grpSpPr bwMode="auto">
          <a:xfrm>
            <a:off x="68285" y="1292734"/>
            <a:ext cx="11235021" cy="5426720"/>
            <a:chOff x="2830778" y="1453571"/>
            <a:chExt cx="1544895" cy="2640505"/>
          </a:xfrm>
        </p:grpSpPr>
        <p:sp>
          <p:nvSpPr>
            <p:cNvPr id="15" name="Google Shape;1218;p38"/>
            <p:cNvSpPr/>
            <p:nvPr/>
          </p:nvSpPr>
          <p:spPr bwMode="auto">
            <a:xfrm>
              <a:off x="2830778" y="1461177"/>
              <a:ext cx="1544895" cy="2632899"/>
            </a:xfrm>
            <a:custGeom>
              <a:avLst/>
              <a:gdLst/>
              <a:ahLst/>
              <a:cxnLst/>
              <a:rect l="l" t="t" r="r" b="b"/>
              <a:pathLst>
                <a:path w="52294" h="84273" extrusionOk="0">
                  <a:moveTo>
                    <a:pt x="1" y="1"/>
                  </a:moveTo>
                  <a:lnTo>
                    <a:pt x="1" y="84273"/>
                  </a:lnTo>
                  <a:lnTo>
                    <a:pt x="52293" y="84273"/>
                  </a:lnTo>
                  <a:lnTo>
                    <a:pt x="52293" y="1"/>
                  </a:lnTo>
                  <a:close/>
                </a:path>
              </a:pathLst>
            </a:custGeom>
            <a:solidFill>
              <a:srgbClr val="E7E6E6"/>
            </a:solidFill>
            <a:ln>
              <a:noFill/>
            </a:ln>
          </p:spPr>
          <p:txBody>
            <a:bodyPr spcFirstLastPara="1" wrap="square" lIns="243833" tIns="121900" rIns="243833" bIns="121900" anchor="ctr" anchorCtr="0">
              <a:noAutofit/>
            </a:bodyPr>
            <a:lstStyle/>
            <a:p>
              <a:pPr marL="0" marR="0" lvl="0" indent="0" algn="ctr" defTabSz="1219170">
                <a:lnSpc>
                  <a:spcPct val="100000"/>
                </a:lnSpc>
                <a:spcBef>
                  <a:spcPts val="0"/>
                </a:spcBef>
                <a:spcAft>
                  <a:spcPts val="0"/>
                </a:spcAft>
                <a:buClr>
                  <a:srgbClr val="000000"/>
                </a:buClr>
                <a:buSzPts val="1100"/>
                <a:buFontTx/>
                <a:buNone/>
                <a:defRPr/>
              </a:pPr>
              <a:endParaRPr sz="2000" b="0" i="0" u="none" strike="noStrike" cap="none" spc="0">
                <a:ln>
                  <a:noFill/>
                </a:ln>
                <a:solidFill>
                  <a:srgbClr val="000000"/>
                </a:solidFill>
                <a:latin typeface="Times"/>
                <a:ea typeface="Roboto"/>
                <a:cs typeface="Times"/>
              </a:endParaRPr>
            </a:p>
          </p:txBody>
        </p:sp>
        <p:sp>
          <p:nvSpPr>
            <p:cNvPr id="16" name="Google Shape;1219;p38"/>
            <p:cNvSpPr/>
            <p:nvPr/>
          </p:nvSpPr>
          <p:spPr bwMode="auto">
            <a:xfrm>
              <a:off x="2830778" y="1453571"/>
              <a:ext cx="881009" cy="534567"/>
            </a:xfrm>
            <a:custGeom>
              <a:avLst/>
              <a:gdLst/>
              <a:ahLst/>
              <a:cxnLst/>
              <a:rect l="l" t="t" r="r" b="b"/>
              <a:pathLst>
                <a:path w="40387" h="22420" extrusionOk="0">
                  <a:moveTo>
                    <a:pt x="0" y="0"/>
                  </a:moveTo>
                  <a:lnTo>
                    <a:pt x="0" y="22420"/>
                  </a:lnTo>
                  <a:lnTo>
                    <a:pt x="35909" y="22420"/>
                  </a:lnTo>
                  <a:cubicBezTo>
                    <a:pt x="38386" y="22420"/>
                    <a:pt x="40386" y="20407"/>
                    <a:pt x="40386" y="17931"/>
                  </a:cubicBezTo>
                  <a:lnTo>
                    <a:pt x="40386" y="0"/>
                  </a:lnTo>
                  <a:close/>
                </a:path>
              </a:pathLst>
            </a:custGeom>
            <a:solidFill>
              <a:schemeClr val="accent6">
                <a:lumMod val="75000"/>
              </a:schemeClr>
            </a:solidFill>
            <a:ln>
              <a:solidFill>
                <a:schemeClr val="accent6">
                  <a:lumMod val="75000"/>
                </a:schemeClr>
              </a:solidFill>
            </a:ln>
          </p:spPr>
          <p:txBody>
            <a:bodyPr spcFirstLastPara="1" wrap="square" lIns="121900" tIns="121900" rIns="121900" bIns="121900" anchor="ctr" anchorCtr="0">
              <a:noAutofit/>
            </a:bodyPr>
            <a:lstStyle/>
            <a:p>
              <a:pPr marL="0" marR="0" lvl="0" indent="0" algn="ctr" defTabSz="1219170">
                <a:lnSpc>
                  <a:spcPct val="100000"/>
                </a:lnSpc>
                <a:spcBef>
                  <a:spcPts val="0"/>
                </a:spcBef>
                <a:spcAft>
                  <a:spcPts val="0"/>
                </a:spcAft>
                <a:buClr>
                  <a:srgbClr val="000000"/>
                </a:buClr>
                <a:buSzPts val="1100"/>
                <a:buFontTx/>
                <a:buNone/>
                <a:defRPr/>
              </a:pPr>
              <a:r>
                <a:rPr lang="tr-TR" sz="2800" b="0" i="0" u="none" strike="noStrike" cap="none" spc="0">
                  <a:ln>
                    <a:noFill/>
                  </a:ln>
                  <a:solidFill>
                    <a:srgbClr val="FFFFFF"/>
                  </a:solidFill>
                  <a:latin typeface="Times"/>
                  <a:ea typeface="Fira Sans Extra Condensed Medium"/>
                  <a:cs typeface="Times"/>
                </a:rPr>
                <a:t>Kılavuz Dokümanlar hazırlanmıştır.</a:t>
              </a:r>
              <a:endParaRPr sz="2800" b="0" i="0" u="none" strike="noStrike" cap="none" spc="0">
                <a:ln>
                  <a:noFill/>
                </a:ln>
                <a:solidFill>
                  <a:srgbClr val="000000"/>
                </a:solidFill>
                <a:latin typeface="Times"/>
                <a:cs typeface="Times"/>
              </a:endParaRPr>
            </a:p>
          </p:txBody>
        </p:sp>
        <p:sp>
          <p:nvSpPr>
            <p:cNvPr id="17" name="Google Shape;1222;p38"/>
            <p:cNvSpPr txBox="1"/>
            <p:nvPr/>
          </p:nvSpPr>
          <p:spPr bwMode="auto">
            <a:xfrm>
              <a:off x="2830778" y="2144380"/>
              <a:ext cx="1411042" cy="1839139"/>
            </a:xfrm>
            <a:prstGeom prst="rect">
              <a:avLst/>
            </a:prstGeom>
            <a:noFill/>
            <a:ln>
              <a:noFill/>
            </a:ln>
          </p:spPr>
          <p:txBody>
            <a:bodyPr spcFirstLastPara="1" wrap="square" lIns="121900" tIns="121900" rIns="121900" bIns="121900" anchor="ctr" anchorCtr="0">
              <a:noAutofit/>
            </a:bodyPr>
            <a:lstStyle/>
            <a:p>
              <a:pPr marL="0" marR="0" lvl="0" indent="0" defTabSz="914400">
                <a:lnSpc>
                  <a:spcPct val="100000"/>
                </a:lnSpc>
                <a:spcBef>
                  <a:spcPts val="0"/>
                </a:spcBef>
                <a:spcAft>
                  <a:spcPts val="0"/>
                </a:spcAft>
                <a:buClrTx/>
                <a:buSzTx/>
                <a:buFontTx/>
                <a:buNone/>
                <a:defRPr/>
              </a:pPr>
              <a:endParaRPr lang="tr-TR" sz="2400" b="0" i="0" u="none" strike="noStrike" cap="none" spc="0">
                <a:ln>
                  <a:noFill/>
                </a:ln>
                <a:solidFill>
                  <a:prstClr val="black"/>
                </a:solidFill>
                <a:latin typeface="Times"/>
                <a:cs typeface="Times"/>
              </a:endParaRPr>
            </a:p>
            <a:p>
              <a:pPr marL="285750" marR="0" lvl="0" indent="-285750" defTabSz="914400">
                <a:lnSpc>
                  <a:spcPct val="100000"/>
                </a:lnSpc>
                <a:spcBef>
                  <a:spcPts val="0"/>
                </a:spcBef>
                <a:spcAft>
                  <a:spcPts val="0"/>
                </a:spcAft>
                <a:buClrTx/>
                <a:buSzTx/>
                <a:buFont typeface="Arial"/>
                <a:buChar char="•"/>
                <a:defRPr/>
              </a:pPr>
              <a:endParaRPr lang="tr-TR" sz="2400" b="0" i="0" u="none" strike="noStrike" cap="none" spc="0">
                <a:ln>
                  <a:noFill/>
                </a:ln>
                <a:solidFill>
                  <a:prstClr val="black"/>
                </a:solidFill>
                <a:latin typeface="Times"/>
                <a:cs typeface="Times"/>
              </a:endParaRPr>
            </a:p>
            <a:p>
              <a:pPr marL="285750" indent="-285750">
                <a:buFont typeface="Arial"/>
                <a:buChar char="•"/>
                <a:defRPr/>
              </a:pPr>
              <a:r>
                <a:rPr lang="tr-TR" sz="2400">
                  <a:solidFill>
                    <a:prstClr val="black"/>
                  </a:solidFill>
                  <a:latin typeface="Times"/>
                  <a:cs typeface="Times"/>
                </a:rPr>
                <a:t>DBYS Kullanım Kılavuzu </a:t>
              </a:r>
              <a:endParaRPr/>
            </a:p>
            <a:p>
              <a:pPr marL="285750" marR="0" lvl="0" indent="-285750" defTabSz="914400">
                <a:lnSpc>
                  <a:spcPct val="100000"/>
                </a:lnSpc>
                <a:spcBef>
                  <a:spcPts val="0"/>
                </a:spcBef>
                <a:spcAft>
                  <a:spcPts val="0"/>
                </a:spcAft>
                <a:buClrTx/>
                <a:buSzTx/>
                <a:buFont typeface="Arial"/>
                <a:buChar char="•"/>
                <a:defRPr/>
              </a:pPr>
              <a:r>
                <a:rPr lang="tr-TR" sz="2400" b="0" i="0" u="none" strike="noStrike" cap="none" spc="0">
                  <a:ln>
                    <a:noFill/>
                  </a:ln>
                  <a:solidFill>
                    <a:prstClr val="black"/>
                  </a:solidFill>
                  <a:latin typeface="Times"/>
                  <a:cs typeface="Times"/>
                </a:rPr>
                <a:t>DYS İşareti, Yapıştırma DYS Etiket ve Ambalajlar Kriterleri</a:t>
              </a:r>
              <a:endParaRPr/>
            </a:p>
            <a:p>
              <a:pPr marL="285750" marR="0" lvl="0" indent="-285750" defTabSz="914400">
                <a:lnSpc>
                  <a:spcPct val="100000"/>
                </a:lnSpc>
                <a:spcBef>
                  <a:spcPts val="0"/>
                </a:spcBef>
                <a:spcAft>
                  <a:spcPts val="0"/>
                </a:spcAft>
                <a:buClrTx/>
                <a:buSzTx/>
                <a:buFont typeface="Arial"/>
                <a:buChar char="•"/>
                <a:defRPr/>
              </a:pPr>
              <a:r>
                <a:rPr lang="tr-TR" sz="2400" b="0" i="0" u="none" strike="noStrike" cap="none" spc="0">
                  <a:ln>
                    <a:noFill/>
                  </a:ln>
                  <a:solidFill>
                    <a:prstClr val="black"/>
                  </a:solidFill>
                  <a:latin typeface="Times"/>
                  <a:cs typeface="Times"/>
                </a:rPr>
                <a:t>Ambalaj Onay Ekranları Kullanım Kılavuzu</a:t>
              </a:r>
              <a:endParaRPr/>
            </a:p>
            <a:p>
              <a:pPr marL="285750" marR="0" lvl="0" indent="-285750" defTabSz="914400">
                <a:lnSpc>
                  <a:spcPct val="100000"/>
                </a:lnSpc>
                <a:spcBef>
                  <a:spcPts val="0"/>
                </a:spcBef>
                <a:spcAft>
                  <a:spcPts val="0"/>
                </a:spcAft>
                <a:buClrTx/>
                <a:buSzTx/>
                <a:buFont typeface="Arial"/>
                <a:buChar char="•"/>
                <a:defRPr/>
              </a:pPr>
              <a:r>
                <a:rPr lang="tr-TR" sz="2400">
                  <a:solidFill>
                    <a:prstClr val="black"/>
                  </a:solidFill>
                  <a:latin typeface="Times"/>
                  <a:cs typeface="Times"/>
                </a:rPr>
                <a:t>Ambalaj Onay Merkezi Prosedürü</a:t>
              </a:r>
              <a:endParaRPr lang="tr-TR" sz="2400" b="0" i="0" u="none" strike="noStrike" cap="none" spc="0">
                <a:ln>
                  <a:noFill/>
                </a:ln>
                <a:solidFill>
                  <a:prstClr val="black"/>
                </a:solidFill>
                <a:latin typeface="Times"/>
                <a:cs typeface="Times"/>
              </a:endParaRPr>
            </a:p>
            <a:p>
              <a:pPr marL="342900" lvl="0" indent="-342900">
                <a:buFont typeface="Arial"/>
                <a:buChar char="•"/>
                <a:defRPr/>
              </a:pPr>
              <a:r>
                <a:rPr lang="tr-TR" sz="2400">
                  <a:solidFill>
                    <a:srgbClr val="000000"/>
                  </a:solidFill>
                  <a:latin typeface="Times"/>
                  <a:cs typeface="Times"/>
                </a:rPr>
                <a:t>Etiket ve Ambalaj Üreticileri Yetkilendirme Kılavuzu</a:t>
              </a:r>
              <a:endParaRPr/>
            </a:p>
            <a:p>
              <a:pPr marL="342900" lvl="0" indent="-342900">
                <a:buFont typeface="Arial"/>
                <a:buChar char="•"/>
                <a:defRPr/>
              </a:pPr>
              <a:r>
                <a:rPr lang="tr-TR" sz="2400">
                  <a:solidFill>
                    <a:srgbClr val="000000"/>
                  </a:solidFill>
                  <a:latin typeface="Times"/>
                  <a:cs typeface="Times"/>
                </a:rPr>
                <a:t>Etiket ve Ambalaj Üreticisi Tesis Süreç Kılavuzu</a:t>
              </a:r>
              <a:endParaRPr/>
            </a:p>
            <a:p>
              <a:pPr marL="342900" lvl="0" indent="-342900">
                <a:buFont typeface="Arial"/>
                <a:buChar char="•"/>
                <a:defRPr/>
              </a:pPr>
              <a:r>
                <a:rPr lang="tr-TR" sz="2400">
                  <a:solidFill>
                    <a:srgbClr val="000000"/>
                  </a:solidFill>
                  <a:latin typeface="Times"/>
                  <a:cs typeface="Times"/>
                </a:rPr>
                <a:t>Etiket ve Ambalaj Üreticisi Kontrol ve Denetleme Prosedürü</a:t>
              </a:r>
              <a:endParaRPr/>
            </a:p>
            <a:p>
              <a:pPr marL="342900" lvl="0" indent="-342900">
                <a:buFont typeface="Arial"/>
                <a:buChar char="•"/>
                <a:defRPr/>
              </a:pPr>
              <a:r>
                <a:rPr lang="tr-TR" sz="2400">
                  <a:solidFill>
                    <a:srgbClr val="000000"/>
                  </a:solidFill>
                  <a:latin typeface="Times"/>
                  <a:cs typeface="Times"/>
                </a:rPr>
                <a:t>Manuel İade Noktaları Kontrol Uygulaması İçin Kılavuz</a:t>
              </a:r>
              <a:endParaRPr/>
            </a:p>
            <a:p>
              <a:pPr marL="342900" lvl="0" indent="-342900">
                <a:buFont typeface="Arial"/>
                <a:buChar char="•"/>
                <a:defRPr/>
              </a:pPr>
              <a:r>
                <a:rPr lang="tr-TR" sz="2400">
                  <a:solidFill>
                    <a:srgbClr val="000000"/>
                  </a:solidFill>
                  <a:latin typeface="Times"/>
                  <a:cs typeface="Times"/>
                </a:rPr>
                <a:t>Depozito İade Makineleri Sertifikasyon Prosedürü</a:t>
              </a:r>
              <a:endParaRPr/>
            </a:p>
            <a:p>
              <a:pPr marL="342900" lvl="0" indent="-342900">
                <a:buFont typeface="Arial"/>
                <a:buChar char="•"/>
                <a:defRPr/>
              </a:pPr>
              <a:r>
                <a:rPr lang="tr-TR" sz="2400">
                  <a:solidFill>
                    <a:srgbClr val="000000"/>
                  </a:solidFill>
                  <a:latin typeface="Times"/>
                  <a:cs typeface="Times"/>
                </a:rPr>
                <a:t>Doğrulama Tesisleri Sayma Hatları Sertifikasyon Prosedürü</a:t>
              </a:r>
              <a:endParaRPr/>
            </a:p>
            <a:p>
              <a:pPr marL="342900" lvl="0" indent="-342900">
                <a:buFont typeface="Arial"/>
                <a:buChar char="•"/>
                <a:defRPr/>
              </a:pPr>
              <a:endParaRPr lang="tr-TR" sz="2400">
                <a:solidFill>
                  <a:srgbClr val="000000"/>
                </a:solidFill>
                <a:latin typeface="Times"/>
                <a:cs typeface="Times"/>
              </a:endParaRPr>
            </a:p>
            <a:p>
              <a:pPr marL="285750" marR="0" lvl="0" indent="-285750" defTabSz="914400">
                <a:lnSpc>
                  <a:spcPct val="100000"/>
                </a:lnSpc>
                <a:spcBef>
                  <a:spcPts val="0"/>
                </a:spcBef>
                <a:spcAft>
                  <a:spcPts val="0"/>
                </a:spcAft>
                <a:buClrTx/>
                <a:buSzTx/>
                <a:buFont typeface="Arial"/>
                <a:buChar char="•"/>
                <a:defRPr/>
              </a:pPr>
              <a:endParaRPr lang="tr-TR" sz="2400" b="0" i="0" u="none" strike="noStrike" cap="none" spc="0">
                <a:ln>
                  <a:noFill/>
                </a:ln>
                <a:solidFill>
                  <a:prstClr val="black"/>
                </a:solidFill>
                <a:latin typeface="Times"/>
                <a:cs typeface="Times"/>
              </a:endParaRPr>
            </a:p>
          </p:txBody>
        </p:sp>
      </p:grpSp>
      <p:sp>
        <p:nvSpPr>
          <p:cNvPr id="8" name="TextBox 69"/>
          <p:cNvSpPr txBox="1"/>
          <p:nvPr/>
        </p:nvSpPr>
        <p:spPr bwMode="auto">
          <a:xfrm>
            <a:off x="1036320" y="335889"/>
            <a:ext cx="9964452" cy="954107"/>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DEPOZİTO YÖNETİM SİSTEMİ MEVCUT ÇALIŞMALAR</a:t>
            </a:r>
            <a:endParaRPr/>
          </a:p>
          <a:p>
            <a:pPr algn="ctr">
              <a:defRPr/>
            </a:pPr>
            <a:r>
              <a:rPr lang="tr-TR" sz="2800" b="1">
                <a:solidFill>
                  <a:srgbClr val="12457F"/>
                </a:solidFill>
                <a:latin typeface="Times New Roman"/>
                <a:cs typeface="Times New Roman"/>
              </a:rPr>
              <a:t>Depozito Bilgi Yönetim Sistemi (DBYS)</a:t>
            </a:r>
            <a:endParaRPr lang="en-US" sz="2800" b="1">
              <a:solidFill>
                <a:srgbClr val="12457F"/>
              </a:solidFill>
              <a:latin typeface="Times New Roman"/>
              <a:cs typeface="Times New Roman"/>
            </a:endParaRPr>
          </a:p>
        </p:txBody>
      </p:sp>
      <p:pic>
        <p:nvPicPr>
          <p:cNvPr id="7" name="Resim 6"/>
          <p:cNvPicPr>
            <a:picLocks noChangeAspect="1"/>
          </p:cNvPicPr>
          <p:nvPr/>
        </p:nvPicPr>
        <p:blipFill>
          <a:blip r:embed="rId2"/>
          <a:stretch/>
        </p:blipFill>
        <p:spPr bwMode="auto">
          <a:xfrm>
            <a:off x="244666" y="33051"/>
            <a:ext cx="1108129" cy="1136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 name="Metin kutusu 9"/>
          <p:cNvSpPr txBox="1"/>
          <p:nvPr/>
        </p:nvSpPr>
        <p:spPr bwMode="auto">
          <a:xfrm>
            <a:off x="2332489" y="920836"/>
            <a:ext cx="7851221" cy="40011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tr-TR" sz="2000" b="1" i="0" u="none" strike="noStrike" cap="none" spc="0">
                <a:ln>
                  <a:noFill/>
                </a:ln>
                <a:solidFill>
                  <a:srgbClr val="002060"/>
                </a:solidFill>
                <a:latin typeface="Times New Roman"/>
                <a:cs typeface="Times New Roman"/>
              </a:rPr>
              <a:t>GENEL OPERASYONLAR VE  SÜREÇLER</a:t>
            </a:r>
            <a:endParaRPr sz="2000" b="0" i="0" u="none" strike="noStrike" cap="none" spc="0">
              <a:ln>
                <a:noFill/>
              </a:ln>
              <a:solidFill>
                <a:prstClr val="black"/>
              </a:solidFill>
              <a:latin typeface="Times New Roman"/>
              <a:cs typeface="Times New Roman"/>
            </a:endParaRPr>
          </a:p>
        </p:txBody>
      </p:sp>
      <p:grpSp>
        <p:nvGrpSpPr>
          <p:cNvPr id="55" name="Grup 54"/>
          <p:cNvGrpSpPr/>
          <p:nvPr/>
        </p:nvGrpSpPr>
        <p:grpSpPr bwMode="auto">
          <a:xfrm>
            <a:off x="9971370" y="5951707"/>
            <a:ext cx="2164212" cy="614955"/>
            <a:chOff x="9440623" y="5774959"/>
            <a:chExt cx="2568072" cy="919354"/>
          </a:xfrm>
        </p:grpSpPr>
        <p:sp>
          <p:nvSpPr>
            <p:cNvPr id="57" name="object 35"/>
            <p:cNvSpPr/>
            <p:nvPr/>
          </p:nvSpPr>
          <p:spPr bwMode="auto">
            <a:xfrm>
              <a:off x="9440623" y="5940255"/>
              <a:ext cx="1151890" cy="76200"/>
            </a:xfrm>
            <a:custGeom>
              <a:avLst/>
              <a:gdLst/>
              <a:ahLst/>
              <a:cxnLst/>
              <a:rect l="l" t="t" r="r" b="b"/>
              <a:pathLst>
                <a:path w="1151890" h="76200" extrusionOk="0">
                  <a:moveTo>
                    <a:pt x="1075690" y="0"/>
                  </a:moveTo>
                  <a:lnTo>
                    <a:pt x="1075690" y="76199"/>
                  </a:lnTo>
                  <a:lnTo>
                    <a:pt x="1126490" y="50799"/>
                  </a:lnTo>
                  <a:lnTo>
                    <a:pt x="1088390" y="50799"/>
                  </a:lnTo>
                  <a:lnTo>
                    <a:pt x="1088390" y="25399"/>
                  </a:lnTo>
                  <a:lnTo>
                    <a:pt x="1126490" y="25399"/>
                  </a:lnTo>
                  <a:lnTo>
                    <a:pt x="1075690" y="0"/>
                  </a:lnTo>
                  <a:close/>
                </a:path>
                <a:path w="1151890" h="76200" extrusionOk="0">
                  <a:moveTo>
                    <a:pt x="1075690" y="25399"/>
                  </a:moveTo>
                  <a:lnTo>
                    <a:pt x="0" y="25399"/>
                  </a:lnTo>
                  <a:lnTo>
                    <a:pt x="0" y="50799"/>
                  </a:lnTo>
                  <a:lnTo>
                    <a:pt x="1075690" y="50799"/>
                  </a:lnTo>
                  <a:lnTo>
                    <a:pt x="1075690" y="25399"/>
                  </a:lnTo>
                  <a:close/>
                </a:path>
                <a:path w="1151890" h="76200" extrusionOk="0">
                  <a:moveTo>
                    <a:pt x="1126490" y="25399"/>
                  </a:moveTo>
                  <a:lnTo>
                    <a:pt x="1088390" y="25399"/>
                  </a:lnTo>
                  <a:lnTo>
                    <a:pt x="1088390" y="50799"/>
                  </a:lnTo>
                  <a:lnTo>
                    <a:pt x="1126490" y="50799"/>
                  </a:lnTo>
                  <a:lnTo>
                    <a:pt x="1151890" y="38099"/>
                  </a:lnTo>
                  <a:lnTo>
                    <a:pt x="1126490" y="25399"/>
                  </a:lnTo>
                  <a:close/>
                </a:path>
              </a:pathLst>
            </a:custGeom>
            <a:solidFill>
              <a:srgbClr val="C00000"/>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100" b="0" i="0" u="none" strike="noStrike" cap="none" spc="0">
                <a:ln>
                  <a:noFill/>
                </a:ln>
                <a:solidFill>
                  <a:prstClr val="black"/>
                </a:solidFill>
                <a:latin typeface="Arial"/>
                <a:ea typeface="Arial"/>
                <a:cs typeface="Arial"/>
              </a:endParaRPr>
            </a:p>
          </p:txBody>
        </p:sp>
        <p:cxnSp>
          <p:nvCxnSpPr>
            <p:cNvPr id="58" name="Düz Ok Bağlayıcısı 57"/>
            <p:cNvCxnSpPr>
              <a:cxnSpLocks/>
            </p:cNvCxnSpPr>
            <p:nvPr/>
          </p:nvCxnSpPr>
          <p:spPr bwMode="auto">
            <a:xfrm>
              <a:off x="9466467" y="6412573"/>
              <a:ext cx="1151890" cy="0"/>
            </a:xfrm>
            <a:prstGeom prst="straightConnector1">
              <a:avLst/>
            </a:prstGeom>
            <a:ln w="28575">
              <a:solidFill>
                <a:srgbClr val="65A2D9"/>
              </a:solidFill>
              <a:tailEnd type="triangle"/>
            </a:ln>
          </p:spPr>
          <p:style>
            <a:lnRef idx="1">
              <a:schemeClr val="accent1"/>
            </a:lnRef>
            <a:fillRef idx="0">
              <a:schemeClr val="accent1"/>
            </a:fillRef>
            <a:effectRef idx="0">
              <a:schemeClr val="accent1"/>
            </a:effectRef>
            <a:fontRef idx="minor">
              <a:schemeClr val="tx1"/>
            </a:fontRef>
          </p:style>
        </p:cxnSp>
        <p:pic>
          <p:nvPicPr>
            <p:cNvPr id="59" name="object 33"/>
            <p:cNvPicPr/>
            <p:nvPr/>
          </p:nvPicPr>
          <p:blipFill>
            <a:blip r:embed="rId2"/>
            <a:stretch/>
          </p:blipFill>
          <p:spPr bwMode="auto">
            <a:xfrm>
              <a:off x="9863334" y="5778159"/>
              <a:ext cx="384652" cy="386491"/>
            </a:xfrm>
            <a:prstGeom prst="rect">
              <a:avLst/>
            </a:prstGeom>
          </p:spPr>
        </p:pic>
        <p:pic>
          <p:nvPicPr>
            <p:cNvPr id="60" name="object 16"/>
            <p:cNvPicPr/>
            <p:nvPr/>
          </p:nvPicPr>
          <p:blipFill>
            <a:blip r:embed="rId3"/>
            <a:stretch/>
          </p:blipFill>
          <p:spPr bwMode="auto">
            <a:xfrm>
              <a:off x="9863334" y="6196849"/>
              <a:ext cx="410434" cy="472573"/>
            </a:xfrm>
            <a:prstGeom prst="rect">
              <a:avLst/>
            </a:prstGeom>
          </p:spPr>
        </p:pic>
        <p:sp>
          <p:nvSpPr>
            <p:cNvPr id="61" name="object 3"/>
            <p:cNvSpPr txBox="1"/>
            <p:nvPr/>
          </p:nvSpPr>
          <p:spPr bwMode="auto">
            <a:xfrm>
              <a:off x="10644853" y="5774959"/>
              <a:ext cx="1363842" cy="919354"/>
            </a:xfrm>
            <a:prstGeom prst="rect">
              <a:avLst/>
            </a:prstGeom>
            <a:grpFill/>
          </p:spPr>
          <p:txBody>
            <a:bodyPr vert="horz" wrap="square" lIns="0" tIns="15875" rIns="0" bIns="0" rtlCol="0">
              <a:spAutoFit/>
            </a:bodyPr>
            <a:lstStyle/>
            <a:p>
              <a:pPr marL="12700" marR="5080" lvl="0" indent="4445" algn="l" defTabSz="914400">
                <a:lnSpc>
                  <a:spcPct val="150000"/>
                </a:lnSpc>
                <a:spcBef>
                  <a:spcPts val="125"/>
                </a:spcBef>
                <a:spcAft>
                  <a:spcPts val="0"/>
                </a:spcAft>
                <a:buClrTx/>
                <a:buSzTx/>
                <a:buFontTx/>
                <a:buNone/>
                <a:defRPr/>
              </a:pPr>
              <a:r>
                <a:rPr sz="1200" b="0" i="0" u="none" strike="noStrike" cap="none" spc="-5">
                  <a:ln>
                    <a:noFill/>
                  </a:ln>
                  <a:solidFill>
                    <a:prstClr val="black"/>
                  </a:solidFill>
                  <a:latin typeface="Arial"/>
                  <a:ea typeface="Arial"/>
                  <a:cs typeface="Constantia"/>
                </a:rPr>
                <a:t>Veri Akışı </a:t>
              </a:r>
              <a:r>
                <a:rPr sz="1200" b="0" i="0" u="none" strike="noStrike" cap="none" spc="0">
                  <a:ln>
                    <a:noFill/>
                  </a:ln>
                  <a:solidFill>
                    <a:prstClr val="black"/>
                  </a:solidFill>
                  <a:latin typeface="Arial"/>
                  <a:ea typeface="Arial"/>
                  <a:cs typeface="Constantia"/>
                </a:rPr>
                <a:t> </a:t>
              </a:r>
              <a:endParaRPr lang="tr-TR" sz="1200" b="0" i="0" u="none" strike="noStrike" cap="none" spc="0">
                <a:ln>
                  <a:noFill/>
                </a:ln>
                <a:solidFill>
                  <a:prstClr val="black"/>
                </a:solidFill>
                <a:latin typeface="Arial"/>
                <a:ea typeface="Arial"/>
                <a:cs typeface="Constantia"/>
              </a:endParaRPr>
            </a:p>
            <a:p>
              <a:pPr marL="12700" marR="5080" lvl="0" indent="4445" algn="l" defTabSz="914400">
                <a:lnSpc>
                  <a:spcPct val="150000"/>
                </a:lnSpc>
                <a:spcBef>
                  <a:spcPts val="125"/>
                </a:spcBef>
                <a:spcAft>
                  <a:spcPts val="0"/>
                </a:spcAft>
                <a:buClrTx/>
                <a:buSzTx/>
                <a:buFontTx/>
                <a:buNone/>
                <a:defRPr/>
              </a:pPr>
              <a:r>
                <a:rPr lang="tr-TR" sz="1200" b="0" i="0" u="none" strike="noStrike" cap="none" spc="-5">
                  <a:ln>
                    <a:noFill/>
                  </a:ln>
                  <a:solidFill>
                    <a:prstClr val="black"/>
                  </a:solidFill>
                  <a:latin typeface="Arial"/>
                  <a:ea typeface="Arial"/>
                  <a:cs typeface="Constantia"/>
                </a:rPr>
                <a:t>Materyal Akışı</a:t>
              </a:r>
              <a:endParaRPr sz="1800" b="0" i="0" u="none" strike="noStrike" cap="none" spc="0">
                <a:ln>
                  <a:noFill/>
                </a:ln>
                <a:solidFill>
                  <a:prstClr val="black"/>
                </a:solidFill>
                <a:latin typeface="Calibri"/>
                <a:cs typeface="Arial"/>
              </a:endParaRPr>
            </a:p>
            <a:p>
              <a:pPr marL="12700" marR="5080" lvl="0" indent="4445" algn="l" defTabSz="914400">
                <a:lnSpc>
                  <a:spcPct val="150000"/>
                </a:lnSpc>
                <a:spcBef>
                  <a:spcPts val="125"/>
                </a:spcBef>
                <a:spcAft>
                  <a:spcPts val="0"/>
                </a:spcAft>
                <a:buClrTx/>
                <a:buSzTx/>
                <a:buFontTx/>
                <a:buNone/>
                <a:defRPr/>
              </a:pPr>
              <a:endParaRPr sz="1600" b="0" i="0" u="none" strike="noStrike" cap="none" spc="0">
                <a:ln>
                  <a:noFill/>
                </a:ln>
                <a:solidFill>
                  <a:prstClr val="black"/>
                </a:solidFill>
                <a:latin typeface="Arial"/>
                <a:ea typeface="Arial"/>
                <a:cs typeface="Constantia"/>
              </a:endParaRPr>
            </a:p>
          </p:txBody>
        </p:sp>
      </p:grpSp>
      <p:grpSp>
        <p:nvGrpSpPr>
          <p:cNvPr id="62" name="Grup 61"/>
          <p:cNvGrpSpPr/>
          <p:nvPr/>
        </p:nvGrpSpPr>
        <p:grpSpPr bwMode="auto">
          <a:xfrm>
            <a:off x="547757" y="1510600"/>
            <a:ext cx="10688995" cy="4856838"/>
            <a:chOff x="1107947" y="1648520"/>
            <a:chExt cx="9428974" cy="4359360"/>
          </a:xfrm>
        </p:grpSpPr>
        <p:pic>
          <p:nvPicPr>
            <p:cNvPr id="63" name="object 2"/>
            <p:cNvPicPr/>
            <p:nvPr/>
          </p:nvPicPr>
          <p:blipFill>
            <a:blip r:embed="rId4"/>
            <a:stretch/>
          </p:blipFill>
          <p:spPr bwMode="auto">
            <a:xfrm>
              <a:off x="1629255" y="2749262"/>
              <a:ext cx="1162795" cy="1286580"/>
            </a:xfrm>
            <a:prstGeom prst="rect">
              <a:avLst/>
            </a:prstGeom>
          </p:spPr>
        </p:pic>
        <p:grpSp>
          <p:nvGrpSpPr>
            <p:cNvPr id="64" name="object 3"/>
            <p:cNvGrpSpPr/>
            <p:nvPr/>
          </p:nvGrpSpPr>
          <p:grpSpPr bwMode="auto">
            <a:xfrm>
              <a:off x="1609950" y="1648520"/>
              <a:ext cx="4919051" cy="4088875"/>
              <a:chOff x="3194812" y="2983359"/>
              <a:chExt cx="5629896" cy="4473697"/>
            </a:xfrm>
          </p:grpSpPr>
          <p:pic>
            <p:nvPicPr>
              <p:cNvPr id="119" name="object 5"/>
              <p:cNvPicPr/>
              <p:nvPr/>
            </p:nvPicPr>
            <p:blipFill>
              <a:blip r:embed="rId5"/>
              <a:stretch/>
            </p:blipFill>
            <p:spPr bwMode="auto">
              <a:xfrm>
                <a:off x="3194812" y="6147293"/>
                <a:ext cx="1297138" cy="1309762"/>
              </a:xfrm>
              <a:prstGeom prst="rect">
                <a:avLst/>
              </a:prstGeom>
            </p:spPr>
          </p:pic>
          <p:pic>
            <p:nvPicPr>
              <p:cNvPr id="120" name="object 6"/>
              <p:cNvPicPr/>
              <p:nvPr/>
            </p:nvPicPr>
            <p:blipFill>
              <a:blip r:embed="rId6"/>
              <a:stretch/>
            </p:blipFill>
            <p:spPr bwMode="auto">
              <a:xfrm>
                <a:off x="7984408" y="2983359"/>
                <a:ext cx="840299" cy="840298"/>
              </a:xfrm>
              <a:prstGeom prst="rect">
                <a:avLst/>
              </a:prstGeom>
            </p:spPr>
          </p:pic>
        </p:grpSp>
        <p:sp>
          <p:nvSpPr>
            <p:cNvPr id="65" name="object 7"/>
            <p:cNvSpPr txBox="1"/>
            <p:nvPr/>
          </p:nvSpPr>
          <p:spPr bwMode="auto">
            <a:xfrm>
              <a:off x="1494897" y="4004606"/>
              <a:ext cx="2872102" cy="231936"/>
            </a:xfrm>
            <a:prstGeom prst="rect">
              <a:avLst/>
            </a:prstGeom>
            <a:grpFill/>
          </p:spPr>
          <p:txBody>
            <a:bodyPr vert="horz" wrap="square" lIns="0" tIns="12065" rIns="0" bIns="0" rtlCol="0">
              <a:spAutoFit/>
            </a:bodyPr>
            <a:lstStyle/>
            <a:p>
              <a:pPr marL="12700" marR="0" lvl="0" indent="0" algn="ctr" defTabSz="914400">
                <a:lnSpc>
                  <a:spcPct val="100000"/>
                </a:lnSpc>
                <a:spcBef>
                  <a:spcPts val="95"/>
                </a:spcBef>
                <a:spcAft>
                  <a:spcPts val="0"/>
                </a:spcAft>
                <a:buClrTx/>
                <a:buSzTx/>
                <a:buFontTx/>
                <a:buNone/>
                <a:defRPr/>
              </a:pPr>
              <a:r>
                <a:rPr lang="tr-TR" sz="1600" b="1" i="0" u="none" strike="noStrike" cap="none" spc="-5">
                  <a:ln>
                    <a:noFill/>
                  </a:ln>
                  <a:solidFill>
                    <a:srgbClr val="002060"/>
                  </a:solidFill>
                  <a:latin typeface="Arial"/>
                  <a:ea typeface="Arial"/>
                  <a:cs typeface="Constantia"/>
                </a:rPr>
                <a:t>PERAKENDE </a:t>
              </a:r>
              <a:r>
                <a:rPr sz="1600" b="1" i="0" u="none" strike="noStrike" cap="none" spc="-5">
                  <a:ln>
                    <a:noFill/>
                  </a:ln>
                  <a:solidFill>
                    <a:srgbClr val="002060"/>
                  </a:solidFill>
                  <a:latin typeface="Arial"/>
                  <a:ea typeface="Arial"/>
                  <a:cs typeface="Constantia"/>
                </a:rPr>
                <a:t>İADE</a:t>
              </a:r>
              <a:r>
                <a:rPr lang="tr-TR" sz="1600" b="1" i="0" u="none" strike="noStrike" cap="none" spc="-5">
                  <a:ln>
                    <a:noFill/>
                  </a:ln>
                  <a:solidFill>
                    <a:srgbClr val="002060"/>
                  </a:solidFill>
                  <a:latin typeface="Arial"/>
                  <a:ea typeface="Arial"/>
                  <a:cs typeface="Constantia"/>
                </a:rPr>
                <a:t> </a:t>
              </a:r>
              <a:r>
                <a:rPr sz="1600" b="1" i="0" u="none" strike="noStrike" cap="none" spc="-15">
                  <a:ln>
                    <a:noFill/>
                  </a:ln>
                  <a:solidFill>
                    <a:srgbClr val="002060"/>
                  </a:solidFill>
                  <a:latin typeface="Arial"/>
                  <a:ea typeface="Arial"/>
                  <a:cs typeface="Constantia"/>
                </a:rPr>
                <a:t>NOKTASI</a:t>
              </a:r>
              <a:r>
                <a:rPr lang="tr-TR" sz="1600" b="1" i="0" u="none" strike="noStrike" cap="none" spc="-15">
                  <a:ln>
                    <a:noFill/>
                  </a:ln>
                  <a:solidFill>
                    <a:srgbClr val="002060"/>
                  </a:solidFill>
                  <a:latin typeface="Arial"/>
                  <a:ea typeface="Arial"/>
                  <a:cs typeface="Constantia"/>
                </a:rPr>
                <a:t> </a:t>
              </a:r>
              <a:endParaRPr sz="1600" b="0" i="0" u="none" strike="noStrike" cap="none" spc="0">
                <a:ln>
                  <a:noFill/>
                </a:ln>
                <a:solidFill>
                  <a:srgbClr val="002060"/>
                </a:solidFill>
                <a:latin typeface="Arial"/>
                <a:ea typeface="Arial"/>
                <a:cs typeface="Constantia"/>
              </a:endParaRPr>
            </a:p>
          </p:txBody>
        </p:sp>
        <p:sp>
          <p:nvSpPr>
            <p:cNvPr id="66" name="object 9"/>
            <p:cNvSpPr txBox="1"/>
            <p:nvPr/>
          </p:nvSpPr>
          <p:spPr bwMode="auto">
            <a:xfrm>
              <a:off x="5965549" y="2486350"/>
              <a:ext cx="520755" cy="251637"/>
            </a:xfrm>
            <a:prstGeom prst="rect">
              <a:avLst/>
            </a:prstGeom>
            <a:grpFill/>
          </p:spPr>
          <p:txBody>
            <a:bodyPr vert="horz" wrap="square" lIns="0" tIns="12065" rIns="0" bIns="0" rtlCol="0">
              <a:spAutoFit/>
            </a:bodyPr>
            <a:lstStyle/>
            <a:p>
              <a:pPr marL="12700" marR="0" lvl="0" indent="0" algn="l" defTabSz="914400">
                <a:lnSpc>
                  <a:spcPct val="100000"/>
                </a:lnSpc>
                <a:spcBef>
                  <a:spcPts val="95"/>
                </a:spcBef>
                <a:spcAft>
                  <a:spcPts val="0"/>
                </a:spcAft>
                <a:buClrTx/>
                <a:buSzTx/>
                <a:buFontTx/>
                <a:buNone/>
                <a:defRPr/>
              </a:pPr>
              <a:r>
                <a:rPr sz="1600" b="1" i="0" u="none" strike="noStrike" cap="none" spc="-5">
                  <a:ln>
                    <a:noFill/>
                  </a:ln>
                  <a:solidFill>
                    <a:srgbClr val="002060"/>
                  </a:solidFill>
                  <a:latin typeface="Arial"/>
                  <a:ea typeface="Arial"/>
                  <a:cs typeface="Constantia"/>
                </a:rPr>
                <a:t>DBS</a:t>
              </a:r>
              <a:endParaRPr sz="1600" b="0" i="0" u="none" strike="noStrike" cap="none" spc="0">
                <a:ln>
                  <a:noFill/>
                </a:ln>
                <a:solidFill>
                  <a:srgbClr val="002060"/>
                </a:solidFill>
                <a:latin typeface="Arial"/>
                <a:ea typeface="Arial"/>
                <a:cs typeface="Constantia"/>
              </a:endParaRPr>
            </a:p>
          </p:txBody>
        </p:sp>
        <p:sp>
          <p:nvSpPr>
            <p:cNvPr id="70" name="object 10"/>
            <p:cNvSpPr txBox="1"/>
            <p:nvPr/>
          </p:nvSpPr>
          <p:spPr bwMode="auto">
            <a:xfrm>
              <a:off x="1814713" y="5775944"/>
              <a:ext cx="2292416" cy="231936"/>
            </a:xfrm>
            <a:prstGeom prst="rect">
              <a:avLst/>
            </a:prstGeom>
            <a:grpFill/>
          </p:spPr>
          <p:txBody>
            <a:bodyPr vert="horz" wrap="square" lIns="0" tIns="12065" rIns="0" bIns="0" rtlCol="0">
              <a:spAutoFit/>
            </a:bodyPr>
            <a:lstStyle/>
            <a:p>
              <a:pPr marL="12700" marR="0" lvl="0" indent="0" algn="l" defTabSz="914400">
                <a:lnSpc>
                  <a:spcPct val="100000"/>
                </a:lnSpc>
                <a:spcBef>
                  <a:spcPts val="95"/>
                </a:spcBef>
                <a:spcAft>
                  <a:spcPts val="0"/>
                </a:spcAft>
                <a:buClrTx/>
                <a:buSzTx/>
                <a:buFontTx/>
                <a:buNone/>
                <a:defRPr/>
              </a:pPr>
              <a:r>
                <a:rPr lang="tr-TR" sz="1600" b="1" i="0" u="none" strike="noStrike" cap="none" spc="-10">
                  <a:ln>
                    <a:noFill/>
                  </a:ln>
                  <a:solidFill>
                    <a:srgbClr val="002060"/>
                  </a:solidFill>
                  <a:latin typeface="Arial"/>
                  <a:ea typeface="Arial"/>
                  <a:cs typeface="Constantia"/>
                </a:rPr>
                <a:t>KAMUSAL İADE NOKTASI</a:t>
              </a:r>
              <a:endParaRPr sz="1600" b="0" i="0" u="none" strike="noStrike" cap="none" spc="0">
                <a:ln>
                  <a:noFill/>
                </a:ln>
                <a:solidFill>
                  <a:srgbClr val="002060"/>
                </a:solidFill>
                <a:latin typeface="Arial"/>
                <a:ea typeface="Arial"/>
                <a:cs typeface="Constantia"/>
              </a:endParaRPr>
            </a:p>
          </p:txBody>
        </p:sp>
        <p:pic>
          <p:nvPicPr>
            <p:cNvPr id="81" name="object 12"/>
            <p:cNvPicPr/>
            <p:nvPr/>
          </p:nvPicPr>
          <p:blipFill>
            <a:blip r:embed="rId7"/>
            <a:stretch/>
          </p:blipFill>
          <p:spPr bwMode="auto">
            <a:xfrm>
              <a:off x="4766459" y="3085152"/>
              <a:ext cx="832918" cy="873488"/>
            </a:xfrm>
            <a:prstGeom prst="rect">
              <a:avLst/>
            </a:prstGeom>
          </p:spPr>
        </p:pic>
        <p:grpSp>
          <p:nvGrpSpPr>
            <p:cNvPr id="82" name="object 13"/>
            <p:cNvGrpSpPr/>
            <p:nvPr/>
          </p:nvGrpSpPr>
          <p:grpSpPr bwMode="auto">
            <a:xfrm>
              <a:off x="3551830" y="3334411"/>
              <a:ext cx="1149039" cy="418037"/>
              <a:chOff x="5417311" y="5228105"/>
              <a:chExt cx="1315085" cy="457381"/>
            </a:xfrm>
          </p:grpSpPr>
          <p:sp>
            <p:nvSpPr>
              <p:cNvPr id="117" name="object 15"/>
              <p:cNvSpPr/>
              <p:nvPr/>
            </p:nvSpPr>
            <p:spPr bwMode="auto">
              <a:xfrm>
                <a:off x="5417311" y="5427344"/>
                <a:ext cx="1315085" cy="76200"/>
              </a:xfrm>
              <a:custGeom>
                <a:avLst/>
                <a:gdLst/>
                <a:ahLst/>
                <a:cxnLst/>
                <a:rect l="l" t="t" r="r" b="b"/>
                <a:pathLst>
                  <a:path w="1315084" h="76200" extrusionOk="0">
                    <a:moveTo>
                      <a:pt x="1239012" y="0"/>
                    </a:moveTo>
                    <a:lnTo>
                      <a:pt x="1238629" y="25469"/>
                    </a:lnTo>
                    <a:lnTo>
                      <a:pt x="1251331" y="25653"/>
                    </a:lnTo>
                    <a:lnTo>
                      <a:pt x="1250949" y="51053"/>
                    </a:lnTo>
                    <a:lnTo>
                      <a:pt x="1238246" y="51053"/>
                    </a:lnTo>
                    <a:lnTo>
                      <a:pt x="1237868" y="76200"/>
                    </a:lnTo>
                    <a:lnTo>
                      <a:pt x="1290062" y="51053"/>
                    </a:lnTo>
                    <a:lnTo>
                      <a:pt x="1250949" y="51053"/>
                    </a:lnTo>
                    <a:lnTo>
                      <a:pt x="1238248" y="50869"/>
                    </a:lnTo>
                    <a:lnTo>
                      <a:pt x="1290444" y="50869"/>
                    </a:lnTo>
                    <a:lnTo>
                      <a:pt x="1314577" y="39242"/>
                    </a:lnTo>
                    <a:lnTo>
                      <a:pt x="1239012" y="0"/>
                    </a:lnTo>
                    <a:close/>
                  </a:path>
                  <a:path w="1315084" h="76200" extrusionOk="0">
                    <a:moveTo>
                      <a:pt x="1238629" y="25469"/>
                    </a:moveTo>
                    <a:lnTo>
                      <a:pt x="1238248" y="50869"/>
                    </a:lnTo>
                    <a:lnTo>
                      <a:pt x="1250949" y="51053"/>
                    </a:lnTo>
                    <a:lnTo>
                      <a:pt x="1251331" y="25653"/>
                    </a:lnTo>
                    <a:lnTo>
                      <a:pt x="1238629" y="25469"/>
                    </a:lnTo>
                    <a:close/>
                  </a:path>
                  <a:path w="1315084" h="76200" extrusionOk="0">
                    <a:moveTo>
                      <a:pt x="380" y="7492"/>
                    </a:moveTo>
                    <a:lnTo>
                      <a:pt x="0" y="32892"/>
                    </a:lnTo>
                    <a:lnTo>
                      <a:pt x="1238248" y="50869"/>
                    </a:lnTo>
                    <a:lnTo>
                      <a:pt x="1238629" y="25469"/>
                    </a:lnTo>
                    <a:lnTo>
                      <a:pt x="380" y="7492"/>
                    </a:lnTo>
                    <a:close/>
                  </a:path>
                </a:pathLst>
              </a:custGeom>
              <a:solidFill>
                <a:srgbClr val="006FC0"/>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600" b="0" i="0" u="none" strike="noStrike" cap="none" spc="0">
                  <a:ln>
                    <a:noFill/>
                  </a:ln>
                  <a:solidFill>
                    <a:srgbClr val="002060"/>
                  </a:solidFill>
                  <a:latin typeface="Arial"/>
                  <a:ea typeface="Arial"/>
                  <a:cs typeface="Arial"/>
                </a:endParaRPr>
              </a:p>
            </p:txBody>
          </p:sp>
          <p:pic>
            <p:nvPicPr>
              <p:cNvPr id="118" name="object 16"/>
              <p:cNvPicPr/>
              <p:nvPr/>
            </p:nvPicPr>
            <p:blipFill>
              <a:blip r:embed="rId3"/>
              <a:stretch/>
            </p:blipFill>
            <p:spPr bwMode="auto">
              <a:xfrm>
                <a:off x="5831766" y="5228105"/>
                <a:ext cx="442178" cy="457381"/>
              </a:xfrm>
              <a:prstGeom prst="rect">
                <a:avLst/>
              </a:prstGeom>
            </p:spPr>
          </p:pic>
        </p:grpSp>
        <p:sp>
          <p:nvSpPr>
            <p:cNvPr id="83" name="object 17"/>
            <p:cNvSpPr txBox="1"/>
            <p:nvPr/>
          </p:nvSpPr>
          <p:spPr bwMode="auto">
            <a:xfrm>
              <a:off x="4282574" y="3997413"/>
              <a:ext cx="1955752" cy="204311"/>
            </a:xfrm>
            <a:prstGeom prst="rect">
              <a:avLst/>
            </a:prstGeom>
            <a:grpFill/>
          </p:spPr>
          <p:txBody>
            <a:bodyPr vert="horz" wrap="square" lIns="0" tIns="12065" rIns="0" bIns="0" rtlCol="0">
              <a:spAutoFit/>
            </a:bodyPr>
            <a:lstStyle/>
            <a:p>
              <a:pPr marL="12700" marR="0" lvl="0" indent="0" algn="ctr" defTabSz="914400">
                <a:lnSpc>
                  <a:spcPct val="100000"/>
                </a:lnSpc>
                <a:spcBef>
                  <a:spcPts val="95"/>
                </a:spcBef>
                <a:spcAft>
                  <a:spcPts val="0"/>
                </a:spcAft>
                <a:buClrTx/>
                <a:buSzTx/>
                <a:buFontTx/>
                <a:buNone/>
                <a:defRPr/>
              </a:pPr>
              <a:r>
                <a:rPr lang="tr-TR" sz="1400" b="1" i="0" u="none" strike="noStrike" cap="none" spc="-10">
                  <a:ln>
                    <a:noFill/>
                  </a:ln>
                  <a:solidFill>
                    <a:srgbClr val="002060"/>
                  </a:solidFill>
                  <a:latin typeface="Arial"/>
                  <a:cs typeface="Constantia"/>
                </a:rPr>
                <a:t>LOJİSTİK OPERASYON</a:t>
              </a:r>
              <a:endParaRPr sz="1400" b="0" i="0" u="none" strike="noStrike" cap="none" spc="0">
                <a:ln>
                  <a:noFill/>
                </a:ln>
                <a:solidFill>
                  <a:srgbClr val="002060"/>
                </a:solidFill>
                <a:latin typeface="Arial"/>
                <a:cs typeface="Constantia"/>
              </a:endParaRPr>
            </a:p>
          </p:txBody>
        </p:sp>
        <p:grpSp>
          <p:nvGrpSpPr>
            <p:cNvPr id="84" name="object 18"/>
            <p:cNvGrpSpPr/>
            <p:nvPr/>
          </p:nvGrpSpPr>
          <p:grpSpPr bwMode="auto">
            <a:xfrm>
              <a:off x="3558378" y="4754012"/>
              <a:ext cx="1674457" cy="739866"/>
              <a:chOff x="5424804" y="6381114"/>
              <a:chExt cx="1916430" cy="809497"/>
            </a:xfrm>
          </p:grpSpPr>
          <p:sp>
            <p:nvSpPr>
              <p:cNvPr id="114" name="object 19"/>
              <p:cNvSpPr/>
              <p:nvPr/>
            </p:nvSpPr>
            <p:spPr bwMode="auto">
              <a:xfrm>
                <a:off x="5424804" y="6381114"/>
                <a:ext cx="1916430" cy="562610"/>
              </a:xfrm>
              <a:custGeom>
                <a:avLst/>
                <a:gdLst/>
                <a:ahLst/>
                <a:cxnLst/>
                <a:rect l="l" t="t" r="r" b="b"/>
                <a:pathLst>
                  <a:path w="1916429" h="562609" extrusionOk="0">
                    <a:moveTo>
                      <a:pt x="1865122" y="536702"/>
                    </a:moveTo>
                    <a:lnTo>
                      <a:pt x="0" y="536702"/>
                    </a:lnTo>
                    <a:lnTo>
                      <a:pt x="0" y="562102"/>
                    </a:lnTo>
                    <a:lnTo>
                      <a:pt x="1890522" y="562102"/>
                    </a:lnTo>
                    <a:lnTo>
                      <a:pt x="1890522" y="549402"/>
                    </a:lnTo>
                    <a:lnTo>
                      <a:pt x="1865122" y="549402"/>
                    </a:lnTo>
                    <a:lnTo>
                      <a:pt x="1865122" y="536702"/>
                    </a:lnTo>
                    <a:close/>
                  </a:path>
                  <a:path w="1916429" h="562609" extrusionOk="0">
                    <a:moveTo>
                      <a:pt x="1890522" y="63500"/>
                    </a:moveTo>
                    <a:lnTo>
                      <a:pt x="1865122" y="63500"/>
                    </a:lnTo>
                    <a:lnTo>
                      <a:pt x="1865122" y="549402"/>
                    </a:lnTo>
                    <a:lnTo>
                      <a:pt x="1877822" y="536702"/>
                    </a:lnTo>
                    <a:lnTo>
                      <a:pt x="1890522" y="536702"/>
                    </a:lnTo>
                    <a:lnTo>
                      <a:pt x="1890522" y="63500"/>
                    </a:lnTo>
                    <a:close/>
                  </a:path>
                  <a:path w="1916429" h="562609" extrusionOk="0">
                    <a:moveTo>
                      <a:pt x="1890522" y="536702"/>
                    </a:moveTo>
                    <a:lnTo>
                      <a:pt x="1877822" y="536702"/>
                    </a:lnTo>
                    <a:lnTo>
                      <a:pt x="1865122" y="549402"/>
                    </a:lnTo>
                    <a:lnTo>
                      <a:pt x="1890522" y="549402"/>
                    </a:lnTo>
                    <a:lnTo>
                      <a:pt x="1890522" y="536702"/>
                    </a:lnTo>
                    <a:close/>
                  </a:path>
                  <a:path w="1916429" h="562609" extrusionOk="0">
                    <a:moveTo>
                      <a:pt x="1877822" y="0"/>
                    </a:moveTo>
                    <a:lnTo>
                      <a:pt x="1839722" y="76200"/>
                    </a:lnTo>
                    <a:lnTo>
                      <a:pt x="1865122" y="76200"/>
                    </a:lnTo>
                    <a:lnTo>
                      <a:pt x="1865122" y="63500"/>
                    </a:lnTo>
                    <a:lnTo>
                      <a:pt x="1909572" y="63500"/>
                    </a:lnTo>
                    <a:lnTo>
                      <a:pt x="1877822" y="0"/>
                    </a:lnTo>
                    <a:close/>
                  </a:path>
                  <a:path w="1916429" h="562609" extrusionOk="0">
                    <a:moveTo>
                      <a:pt x="1909572" y="63500"/>
                    </a:moveTo>
                    <a:lnTo>
                      <a:pt x="1890522" y="63500"/>
                    </a:lnTo>
                    <a:lnTo>
                      <a:pt x="1890522" y="76200"/>
                    </a:lnTo>
                    <a:lnTo>
                      <a:pt x="1915922" y="76200"/>
                    </a:lnTo>
                    <a:lnTo>
                      <a:pt x="1909572" y="63500"/>
                    </a:lnTo>
                    <a:close/>
                  </a:path>
                </a:pathLst>
              </a:custGeom>
              <a:solidFill>
                <a:srgbClr val="006FC0"/>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600" b="0" i="0" u="none" strike="noStrike" cap="none" spc="0">
                  <a:ln>
                    <a:noFill/>
                  </a:ln>
                  <a:solidFill>
                    <a:srgbClr val="002060"/>
                  </a:solidFill>
                  <a:latin typeface="Arial"/>
                  <a:ea typeface="Arial"/>
                  <a:cs typeface="Arial"/>
                </a:endParaRPr>
              </a:p>
            </p:txBody>
          </p:sp>
          <p:pic>
            <p:nvPicPr>
              <p:cNvPr id="115" name="object 20"/>
              <p:cNvPicPr/>
              <p:nvPr/>
            </p:nvPicPr>
            <p:blipFill>
              <a:blip r:embed="rId3"/>
              <a:stretch/>
            </p:blipFill>
            <p:spPr bwMode="auto">
              <a:xfrm>
                <a:off x="5978699" y="6703341"/>
                <a:ext cx="371577" cy="487270"/>
              </a:xfrm>
              <a:prstGeom prst="rect">
                <a:avLst/>
              </a:prstGeom>
            </p:spPr>
          </p:pic>
        </p:grpSp>
        <p:sp>
          <p:nvSpPr>
            <p:cNvPr id="85" name="object 27"/>
            <p:cNvSpPr/>
            <p:nvPr/>
          </p:nvSpPr>
          <p:spPr bwMode="auto">
            <a:xfrm>
              <a:off x="5708096" y="3430504"/>
              <a:ext cx="667453" cy="69645"/>
            </a:xfrm>
            <a:custGeom>
              <a:avLst/>
              <a:gdLst/>
              <a:ahLst/>
              <a:cxnLst/>
              <a:rect l="l" t="t" r="r" b="b"/>
              <a:pathLst>
                <a:path w="763904" h="76200" extrusionOk="0">
                  <a:moveTo>
                    <a:pt x="687197" y="0"/>
                  </a:moveTo>
                  <a:lnTo>
                    <a:pt x="687197" y="76200"/>
                  </a:lnTo>
                  <a:lnTo>
                    <a:pt x="737997" y="50800"/>
                  </a:lnTo>
                  <a:lnTo>
                    <a:pt x="699897" y="50800"/>
                  </a:lnTo>
                  <a:lnTo>
                    <a:pt x="699897" y="25400"/>
                  </a:lnTo>
                  <a:lnTo>
                    <a:pt x="737997" y="25400"/>
                  </a:lnTo>
                  <a:lnTo>
                    <a:pt x="687197" y="0"/>
                  </a:lnTo>
                  <a:close/>
                </a:path>
                <a:path w="763904" h="76200" extrusionOk="0">
                  <a:moveTo>
                    <a:pt x="687197" y="25400"/>
                  </a:moveTo>
                  <a:lnTo>
                    <a:pt x="0" y="25400"/>
                  </a:lnTo>
                  <a:lnTo>
                    <a:pt x="0" y="50800"/>
                  </a:lnTo>
                  <a:lnTo>
                    <a:pt x="687197" y="50800"/>
                  </a:lnTo>
                  <a:lnTo>
                    <a:pt x="687197" y="25400"/>
                  </a:lnTo>
                  <a:close/>
                </a:path>
                <a:path w="763904" h="76200" extrusionOk="0">
                  <a:moveTo>
                    <a:pt x="737997" y="25400"/>
                  </a:moveTo>
                  <a:lnTo>
                    <a:pt x="699897" y="25400"/>
                  </a:lnTo>
                  <a:lnTo>
                    <a:pt x="699897" y="50800"/>
                  </a:lnTo>
                  <a:lnTo>
                    <a:pt x="737997" y="50800"/>
                  </a:lnTo>
                  <a:lnTo>
                    <a:pt x="763397" y="38100"/>
                  </a:lnTo>
                  <a:lnTo>
                    <a:pt x="737997" y="25400"/>
                  </a:lnTo>
                  <a:close/>
                </a:path>
              </a:pathLst>
            </a:custGeom>
            <a:solidFill>
              <a:srgbClr val="006FC0"/>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600" b="0" i="0" u="none" strike="noStrike" cap="none" spc="0">
                <a:ln>
                  <a:noFill/>
                </a:ln>
                <a:solidFill>
                  <a:srgbClr val="002060"/>
                </a:solidFill>
                <a:latin typeface="Arial"/>
                <a:ea typeface="Arial"/>
                <a:cs typeface="Arial"/>
              </a:endParaRPr>
            </a:p>
          </p:txBody>
        </p:sp>
        <p:sp>
          <p:nvSpPr>
            <p:cNvPr id="87" name="object 28"/>
            <p:cNvSpPr txBox="1"/>
            <p:nvPr/>
          </p:nvSpPr>
          <p:spPr bwMode="auto">
            <a:xfrm>
              <a:off x="6436730" y="3941509"/>
              <a:ext cx="932658" cy="236176"/>
            </a:xfrm>
            <a:prstGeom prst="rect">
              <a:avLst/>
            </a:prstGeom>
            <a:grpFill/>
          </p:spPr>
          <p:txBody>
            <a:bodyPr vert="horz" wrap="square" lIns="0" tIns="12065" rIns="0" bIns="0" rtlCol="0">
              <a:spAutoFit/>
            </a:bodyPr>
            <a:lstStyle/>
            <a:p>
              <a:pPr marL="12700" marR="0" lvl="0" indent="0" algn="ctr" defTabSz="914400">
                <a:lnSpc>
                  <a:spcPct val="100000"/>
                </a:lnSpc>
                <a:spcBef>
                  <a:spcPts val="95"/>
                </a:spcBef>
                <a:spcAft>
                  <a:spcPts val="0"/>
                </a:spcAft>
                <a:buClrTx/>
                <a:buSzTx/>
                <a:buFontTx/>
                <a:buNone/>
                <a:defRPr/>
              </a:pPr>
              <a:r>
                <a:rPr sz="1600" b="1" i="0" u="none" strike="noStrike" cap="none" spc="-5">
                  <a:ln>
                    <a:noFill/>
                  </a:ln>
                  <a:solidFill>
                    <a:srgbClr val="002060"/>
                  </a:solidFill>
                  <a:latin typeface="Arial"/>
                  <a:ea typeface="Arial"/>
                  <a:cs typeface="Constantia"/>
                </a:rPr>
                <a:t>DEPO</a:t>
              </a:r>
              <a:endParaRPr sz="1600" b="0" i="0" u="none" strike="noStrike" cap="none" spc="0">
                <a:ln>
                  <a:noFill/>
                </a:ln>
                <a:solidFill>
                  <a:srgbClr val="002060"/>
                </a:solidFill>
                <a:latin typeface="Arial"/>
                <a:ea typeface="Arial"/>
                <a:cs typeface="Constantia"/>
              </a:endParaRPr>
            </a:p>
          </p:txBody>
        </p:sp>
        <p:sp>
          <p:nvSpPr>
            <p:cNvPr id="89" name="object 29"/>
            <p:cNvSpPr txBox="1"/>
            <p:nvPr/>
          </p:nvSpPr>
          <p:spPr bwMode="auto">
            <a:xfrm>
              <a:off x="7335675" y="3917888"/>
              <a:ext cx="1985199" cy="657018"/>
            </a:xfrm>
            <a:prstGeom prst="rect">
              <a:avLst/>
            </a:prstGeom>
            <a:grpFill/>
          </p:spPr>
          <p:txBody>
            <a:bodyPr vert="horz" wrap="square" lIns="0" tIns="12700" rIns="0" bIns="0" rtlCol="0">
              <a:spAutoFit/>
            </a:bodyPr>
            <a:lstStyle/>
            <a:p>
              <a:pPr marL="12700" marR="5080" lvl="0" indent="188594" algn="ctr" defTabSz="914400">
                <a:lnSpc>
                  <a:spcPct val="152500"/>
                </a:lnSpc>
                <a:spcBef>
                  <a:spcPts val="100"/>
                </a:spcBef>
                <a:spcAft>
                  <a:spcPts val="0"/>
                </a:spcAft>
                <a:buClrTx/>
                <a:buSzTx/>
                <a:buFontTx/>
                <a:buNone/>
                <a:defRPr/>
              </a:pPr>
              <a:r>
                <a:rPr lang="tr-TR" sz="1400" b="1" i="0" u="none" strike="noStrike" cap="none" spc="-10">
                  <a:ln>
                    <a:noFill/>
                  </a:ln>
                  <a:solidFill>
                    <a:srgbClr val="002060"/>
                  </a:solidFill>
                  <a:latin typeface="Calibri"/>
                  <a:cs typeface="Constantia"/>
                </a:rPr>
                <a:t>LOJİSTİK OPERASYON</a:t>
              </a:r>
              <a:endParaRPr lang="tr-TR" sz="1400" b="0" i="0" u="none" strike="noStrike" cap="none" spc="0">
                <a:ln>
                  <a:noFill/>
                </a:ln>
                <a:solidFill>
                  <a:srgbClr val="002060"/>
                </a:solidFill>
                <a:latin typeface="Calibri"/>
                <a:cs typeface="Constantia"/>
              </a:endParaRPr>
            </a:p>
            <a:p>
              <a:pPr marL="12700" marR="5080" lvl="0" indent="188594" algn="ctr" defTabSz="914400">
                <a:lnSpc>
                  <a:spcPct val="152500"/>
                </a:lnSpc>
                <a:spcBef>
                  <a:spcPts val="100"/>
                </a:spcBef>
                <a:spcAft>
                  <a:spcPts val="0"/>
                </a:spcAft>
                <a:buClrTx/>
                <a:buSzTx/>
                <a:buFontTx/>
                <a:buNone/>
                <a:defRPr/>
              </a:pPr>
              <a:endParaRPr sz="1600" b="0" i="0" u="none" strike="noStrike" cap="none" spc="0">
                <a:ln>
                  <a:noFill/>
                </a:ln>
                <a:solidFill>
                  <a:srgbClr val="002060"/>
                </a:solidFill>
                <a:latin typeface="Arial"/>
                <a:ea typeface="Arial"/>
                <a:cs typeface="Constantia"/>
              </a:endParaRPr>
            </a:p>
          </p:txBody>
        </p:sp>
        <p:sp>
          <p:nvSpPr>
            <p:cNvPr id="91" name="object 34"/>
            <p:cNvSpPr/>
            <p:nvPr/>
          </p:nvSpPr>
          <p:spPr bwMode="auto">
            <a:xfrm flipH="1">
              <a:off x="5231057" y="2025996"/>
              <a:ext cx="45719" cy="1047322"/>
            </a:xfrm>
            <a:custGeom>
              <a:avLst/>
              <a:gdLst/>
              <a:ahLst/>
              <a:cxnLst/>
              <a:rect l="l" t="t" r="r" b="b"/>
              <a:pathLst>
                <a:path h="1457960" extrusionOk="0">
                  <a:moveTo>
                    <a:pt x="0" y="1457833"/>
                  </a:moveTo>
                  <a:lnTo>
                    <a:pt x="0" y="0"/>
                  </a:lnTo>
                </a:path>
              </a:pathLst>
            </a:custGeom>
            <a:grpFill/>
            <a:ln w="25400">
              <a:solidFill>
                <a:srgbClr val="C00000"/>
              </a:solidFill>
            </a:ln>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600" b="0" i="0" u="none" strike="noStrike" cap="none" spc="0">
                <a:ln>
                  <a:noFill/>
                </a:ln>
                <a:solidFill>
                  <a:srgbClr val="002060"/>
                </a:solidFill>
                <a:latin typeface="Arial"/>
                <a:ea typeface="Arial"/>
                <a:cs typeface="Arial"/>
              </a:endParaRPr>
            </a:p>
          </p:txBody>
        </p:sp>
        <p:pic>
          <p:nvPicPr>
            <p:cNvPr id="92" name="object 35"/>
            <p:cNvPicPr/>
            <p:nvPr/>
          </p:nvPicPr>
          <p:blipFill>
            <a:blip r:embed="rId8"/>
            <a:stretch/>
          </p:blipFill>
          <p:spPr bwMode="auto">
            <a:xfrm>
              <a:off x="5106902" y="2379000"/>
              <a:ext cx="315838" cy="344027"/>
            </a:xfrm>
            <a:prstGeom prst="rect">
              <a:avLst/>
            </a:prstGeom>
          </p:spPr>
        </p:pic>
        <p:sp>
          <p:nvSpPr>
            <p:cNvPr id="93" name="object 36"/>
            <p:cNvSpPr/>
            <p:nvPr/>
          </p:nvSpPr>
          <p:spPr bwMode="auto">
            <a:xfrm>
              <a:off x="7399197" y="3430505"/>
              <a:ext cx="1997364" cy="100985"/>
            </a:xfrm>
            <a:custGeom>
              <a:avLst/>
              <a:gdLst/>
              <a:ahLst/>
              <a:cxnLst/>
              <a:rect l="l" t="t" r="r" b="b"/>
              <a:pathLst>
                <a:path w="2286000" h="110489" extrusionOk="0">
                  <a:moveTo>
                    <a:pt x="606044" y="72263"/>
                  </a:moveTo>
                  <a:lnTo>
                    <a:pt x="580644" y="59563"/>
                  </a:lnTo>
                  <a:lnTo>
                    <a:pt x="529844" y="34163"/>
                  </a:lnTo>
                  <a:lnTo>
                    <a:pt x="529844" y="59563"/>
                  </a:lnTo>
                  <a:lnTo>
                    <a:pt x="0" y="59563"/>
                  </a:lnTo>
                  <a:lnTo>
                    <a:pt x="0" y="84963"/>
                  </a:lnTo>
                  <a:lnTo>
                    <a:pt x="529844" y="84963"/>
                  </a:lnTo>
                  <a:lnTo>
                    <a:pt x="529844" y="110363"/>
                  </a:lnTo>
                  <a:lnTo>
                    <a:pt x="580644" y="84963"/>
                  </a:lnTo>
                  <a:lnTo>
                    <a:pt x="606044" y="72263"/>
                  </a:lnTo>
                  <a:close/>
                </a:path>
                <a:path w="2286000" h="110489" extrusionOk="0">
                  <a:moveTo>
                    <a:pt x="2285492" y="38100"/>
                  </a:moveTo>
                  <a:lnTo>
                    <a:pt x="2260092" y="25400"/>
                  </a:lnTo>
                  <a:lnTo>
                    <a:pt x="2209292" y="0"/>
                  </a:lnTo>
                  <a:lnTo>
                    <a:pt x="2209292" y="25400"/>
                  </a:lnTo>
                  <a:lnTo>
                    <a:pt x="1679448" y="25400"/>
                  </a:lnTo>
                  <a:lnTo>
                    <a:pt x="1679448" y="50800"/>
                  </a:lnTo>
                  <a:lnTo>
                    <a:pt x="2209292" y="50800"/>
                  </a:lnTo>
                  <a:lnTo>
                    <a:pt x="2209292" y="76200"/>
                  </a:lnTo>
                  <a:lnTo>
                    <a:pt x="2260092" y="50800"/>
                  </a:lnTo>
                  <a:lnTo>
                    <a:pt x="2285492" y="38100"/>
                  </a:lnTo>
                  <a:close/>
                </a:path>
              </a:pathLst>
            </a:custGeom>
            <a:solidFill>
              <a:srgbClr val="006FC0"/>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600" b="0" i="0" u="none" strike="noStrike" cap="none" spc="0">
                <a:ln>
                  <a:noFill/>
                </a:ln>
                <a:solidFill>
                  <a:srgbClr val="002060"/>
                </a:solidFill>
                <a:latin typeface="Arial"/>
                <a:ea typeface="Arial"/>
                <a:cs typeface="Arial"/>
              </a:endParaRPr>
            </a:p>
          </p:txBody>
        </p:sp>
        <p:sp>
          <p:nvSpPr>
            <p:cNvPr id="94" name="object 37"/>
            <p:cNvSpPr/>
            <p:nvPr/>
          </p:nvSpPr>
          <p:spPr bwMode="auto">
            <a:xfrm>
              <a:off x="6586760" y="1986966"/>
              <a:ext cx="3260542" cy="1133350"/>
            </a:xfrm>
            <a:custGeom>
              <a:avLst/>
              <a:gdLst/>
              <a:ahLst/>
              <a:cxnLst/>
              <a:rect l="l" t="t" r="r" b="b"/>
              <a:pathLst>
                <a:path w="3564254" h="1526539" extrusionOk="0">
                  <a:moveTo>
                    <a:pt x="3538601" y="38100"/>
                  </a:moveTo>
                  <a:lnTo>
                    <a:pt x="3538601" y="1526031"/>
                  </a:lnTo>
                  <a:lnTo>
                    <a:pt x="3564001" y="1526031"/>
                  </a:lnTo>
                  <a:lnTo>
                    <a:pt x="3564001" y="50800"/>
                  </a:lnTo>
                  <a:lnTo>
                    <a:pt x="3551301" y="50800"/>
                  </a:lnTo>
                  <a:lnTo>
                    <a:pt x="3538601" y="38100"/>
                  </a:lnTo>
                  <a:close/>
                </a:path>
                <a:path w="3564254" h="1526539" extrusionOk="0">
                  <a:moveTo>
                    <a:pt x="76200" y="0"/>
                  </a:moveTo>
                  <a:lnTo>
                    <a:pt x="0" y="38100"/>
                  </a:lnTo>
                  <a:lnTo>
                    <a:pt x="76200" y="76200"/>
                  </a:lnTo>
                  <a:lnTo>
                    <a:pt x="76200" y="50800"/>
                  </a:lnTo>
                  <a:lnTo>
                    <a:pt x="63373" y="50800"/>
                  </a:lnTo>
                  <a:lnTo>
                    <a:pt x="63373" y="25400"/>
                  </a:lnTo>
                  <a:lnTo>
                    <a:pt x="76200" y="25400"/>
                  </a:lnTo>
                  <a:lnTo>
                    <a:pt x="76200" y="0"/>
                  </a:lnTo>
                  <a:close/>
                </a:path>
                <a:path w="3564254" h="1526539" extrusionOk="0">
                  <a:moveTo>
                    <a:pt x="76200" y="25400"/>
                  </a:moveTo>
                  <a:lnTo>
                    <a:pt x="63373" y="25400"/>
                  </a:lnTo>
                  <a:lnTo>
                    <a:pt x="63373" y="50800"/>
                  </a:lnTo>
                  <a:lnTo>
                    <a:pt x="76200" y="50800"/>
                  </a:lnTo>
                  <a:lnTo>
                    <a:pt x="76200" y="25400"/>
                  </a:lnTo>
                  <a:close/>
                </a:path>
                <a:path w="3564254" h="1526539" extrusionOk="0">
                  <a:moveTo>
                    <a:pt x="3564001" y="25400"/>
                  </a:moveTo>
                  <a:lnTo>
                    <a:pt x="76200" y="25400"/>
                  </a:lnTo>
                  <a:lnTo>
                    <a:pt x="76200" y="50800"/>
                  </a:lnTo>
                  <a:lnTo>
                    <a:pt x="3538601" y="50800"/>
                  </a:lnTo>
                  <a:lnTo>
                    <a:pt x="3538601" y="38100"/>
                  </a:lnTo>
                  <a:lnTo>
                    <a:pt x="3564001" y="38100"/>
                  </a:lnTo>
                  <a:lnTo>
                    <a:pt x="3564001" y="25400"/>
                  </a:lnTo>
                  <a:close/>
                </a:path>
                <a:path w="3564254" h="1526539" extrusionOk="0">
                  <a:moveTo>
                    <a:pt x="3564001" y="38100"/>
                  </a:moveTo>
                  <a:lnTo>
                    <a:pt x="3538601" y="38100"/>
                  </a:lnTo>
                  <a:lnTo>
                    <a:pt x="3551301" y="50800"/>
                  </a:lnTo>
                  <a:lnTo>
                    <a:pt x="3564001" y="50800"/>
                  </a:lnTo>
                  <a:lnTo>
                    <a:pt x="3564001" y="38100"/>
                  </a:lnTo>
                  <a:close/>
                </a:path>
              </a:pathLst>
            </a:custGeom>
            <a:solidFill>
              <a:srgbClr val="C00000"/>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600" b="0" i="0" u="none" strike="noStrike" cap="none" spc="0">
                <a:ln>
                  <a:noFill/>
                </a:ln>
                <a:solidFill>
                  <a:srgbClr val="002060"/>
                </a:solidFill>
                <a:latin typeface="Arial"/>
                <a:ea typeface="Arial"/>
                <a:cs typeface="Arial"/>
              </a:endParaRPr>
            </a:p>
          </p:txBody>
        </p:sp>
        <p:sp>
          <p:nvSpPr>
            <p:cNvPr id="95" name="object 38"/>
            <p:cNvSpPr/>
            <p:nvPr/>
          </p:nvSpPr>
          <p:spPr bwMode="auto">
            <a:xfrm>
              <a:off x="6897482" y="2009164"/>
              <a:ext cx="1515267" cy="1111152"/>
            </a:xfrm>
            <a:custGeom>
              <a:avLst/>
              <a:gdLst/>
              <a:ahLst/>
              <a:cxnLst/>
              <a:rect l="l" t="t" r="r" b="b"/>
              <a:pathLst>
                <a:path w="1734184" h="1485900" extrusionOk="0">
                  <a:moveTo>
                    <a:pt x="1734184" y="1485646"/>
                  </a:moveTo>
                  <a:lnTo>
                    <a:pt x="1724659" y="31877"/>
                  </a:lnTo>
                </a:path>
                <a:path w="1734184" h="1485900" extrusionOk="0">
                  <a:moveTo>
                    <a:pt x="0" y="1422527"/>
                  </a:moveTo>
                  <a:lnTo>
                    <a:pt x="6222" y="0"/>
                  </a:lnTo>
                </a:path>
              </a:pathLst>
            </a:custGeom>
            <a:grpFill/>
            <a:ln w="25400">
              <a:solidFill>
                <a:srgbClr val="C00000"/>
              </a:solidFill>
            </a:ln>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600" b="0" i="0" u="none" strike="noStrike" cap="none" spc="0">
                <a:ln>
                  <a:noFill/>
                </a:ln>
                <a:solidFill>
                  <a:srgbClr val="002060"/>
                </a:solidFill>
                <a:latin typeface="Arial"/>
                <a:ea typeface="Arial"/>
                <a:cs typeface="Arial"/>
              </a:endParaRPr>
            </a:p>
          </p:txBody>
        </p:sp>
        <p:pic>
          <p:nvPicPr>
            <p:cNvPr id="96" name="object 39"/>
            <p:cNvPicPr/>
            <p:nvPr/>
          </p:nvPicPr>
          <p:blipFill>
            <a:blip r:embed="rId8"/>
            <a:stretch/>
          </p:blipFill>
          <p:spPr bwMode="auto">
            <a:xfrm>
              <a:off x="9710702" y="2368859"/>
              <a:ext cx="356606" cy="380403"/>
            </a:xfrm>
            <a:prstGeom prst="rect">
              <a:avLst/>
            </a:prstGeom>
          </p:spPr>
        </p:pic>
        <p:pic>
          <p:nvPicPr>
            <p:cNvPr id="97" name="object 40"/>
            <p:cNvPicPr/>
            <p:nvPr/>
          </p:nvPicPr>
          <p:blipFill>
            <a:blip r:embed="rId8"/>
            <a:stretch/>
          </p:blipFill>
          <p:spPr bwMode="auto">
            <a:xfrm>
              <a:off x="8234539" y="2368859"/>
              <a:ext cx="356606" cy="380403"/>
            </a:xfrm>
            <a:prstGeom prst="rect">
              <a:avLst/>
            </a:prstGeom>
          </p:spPr>
        </p:pic>
        <p:pic>
          <p:nvPicPr>
            <p:cNvPr id="98" name="object 41"/>
            <p:cNvPicPr/>
            <p:nvPr/>
          </p:nvPicPr>
          <p:blipFill>
            <a:blip r:embed="rId8"/>
            <a:stretch/>
          </p:blipFill>
          <p:spPr bwMode="auto">
            <a:xfrm>
              <a:off x="6724752" y="2368860"/>
              <a:ext cx="356606" cy="380403"/>
            </a:xfrm>
            <a:prstGeom prst="rect">
              <a:avLst/>
            </a:prstGeom>
          </p:spPr>
        </p:pic>
        <p:pic>
          <p:nvPicPr>
            <p:cNvPr id="99" name="object 43"/>
            <p:cNvPicPr/>
            <p:nvPr/>
          </p:nvPicPr>
          <p:blipFill>
            <a:blip r:embed="rId3"/>
            <a:stretch/>
          </p:blipFill>
          <p:spPr bwMode="auto">
            <a:xfrm>
              <a:off x="8995754" y="3310540"/>
              <a:ext cx="299638" cy="321587"/>
            </a:xfrm>
            <a:prstGeom prst="rect">
              <a:avLst/>
            </a:prstGeom>
          </p:spPr>
        </p:pic>
        <p:pic>
          <p:nvPicPr>
            <p:cNvPr id="100" name="object 44"/>
            <p:cNvPicPr/>
            <p:nvPr/>
          </p:nvPicPr>
          <p:blipFill>
            <a:blip r:embed="rId3"/>
            <a:stretch/>
          </p:blipFill>
          <p:spPr bwMode="auto">
            <a:xfrm>
              <a:off x="7473878" y="3364399"/>
              <a:ext cx="299638" cy="321587"/>
            </a:xfrm>
            <a:prstGeom prst="rect">
              <a:avLst/>
            </a:prstGeom>
          </p:spPr>
        </p:pic>
        <p:pic>
          <p:nvPicPr>
            <p:cNvPr id="101" name="object 44"/>
            <p:cNvPicPr/>
            <p:nvPr/>
          </p:nvPicPr>
          <p:blipFill>
            <a:blip r:embed="rId3"/>
            <a:stretch/>
          </p:blipFill>
          <p:spPr bwMode="auto">
            <a:xfrm>
              <a:off x="5879986" y="3332881"/>
              <a:ext cx="299638" cy="321587"/>
            </a:xfrm>
            <a:prstGeom prst="rect">
              <a:avLst/>
            </a:prstGeom>
          </p:spPr>
        </p:pic>
        <p:pic>
          <p:nvPicPr>
            <p:cNvPr id="102" name="Resim 101"/>
            <p:cNvPicPr/>
            <p:nvPr/>
          </p:nvPicPr>
          <p:blipFill>
            <a:blip r:embed="rId9"/>
            <a:srcRect l="8025" t="10094" r="8025" b="9706"/>
            <a:stretch/>
          </p:blipFill>
          <p:spPr bwMode="auto">
            <a:xfrm>
              <a:off x="6522274" y="3125925"/>
              <a:ext cx="737858" cy="735496"/>
            </a:xfrm>
            <a:custGeom>
              <a:avLst/>
              <a:gdLst>
                <a:gd name="connsiteX0" fmla="*/ 368929 w 737858"/>
                <a:gd name="connsiteY0" fmla="*/ 0 h 735496"/>
                <a:gd name="connsiteX1" fmla="*/ 737858 w 737858"/>
                <a:gd name="connsiteY1" fmla="*/ 367748 h 735496"/>
                <a:gd name="connsiteX2" fmla="*/ 368929 w 737858"/>
                <a:gd name="connsiteY2" fmla="*/ 735496 h 735496"/>
                <a:gd name="connsiteX3" fmla="*/ 0 w 737858"/>
                <a:gd name="connsiteY3" fmla="*/ 367748 h 735496"/>
                <a:gd name="connsiteX4" fmla="*/ 368929 w 737858"/>
                <a:gd name="connsiteY4" fmla="*/ 0 h 735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58" h="735496" extrusionOk="0">
                  <a:moveTo>
                    <a:pt x="368929" y="0"/>
                  </a:moveTo>
                  <a:cubicBezTo>
                    <a:pt x="572683" y="0"/>
                    <a:pt x="737858" y="164646"/>
                    <a:pt x="737858" y="367748"/>
                  </a:cubicBezTo>
                  <a:cubicBezTo>
                    <a:pt x="737858" y="570850"/>
                    <a:pt x="572683" y="735496"/>
                    <a:pt x="368929" y="735496"/>
                  </a:cubicBezTo>
                  <a:cubicBezTo>
                    <a:pt x="165175" y="735496"/>
                    <a:pt x="0" y="570850"/>
                    <a:pt x="0" y="367748"/>
                  </a:cubicBezTo>
                  <a:cubicBezTo>
                    <a:pt x="0" y="164646"/>
                    <a:pt x="165175" y="0"/>
                    <a:pt x="368929" y="0"/>
                  </a:cubicBezTo>
                  <a:close/>
                </a:path>
              </a:pathLst>
            </a:custGeom>
            <a:ln w="12700">
              <a:solidFill>
                <a:srgbClr val="002060"/>
              </a:solidFill>
              <a:prstDash val="dash"/>
            </a:ln>
          </p:spPr>
        </p:pic>
        <p:pic>
          <p:nvPicPr>
            <p:cNvPr id="103" name="Resim 102"/>
            <p:cNvPicPr/>
            <p:nvPr/>
          </p:nvPicPr>
          <p:blipFill>
            <a:blip r:embed="rId10"/>
            <a:srcRect l="5077" t="6076" r="6784" b="6370"/>
            <a:stretch/>
          </p:blipFill>
          <p:spPr bwMode="auto">
            <a:xfrm>
              <a:off x="8022499" y="3109550"/>
              <a:ext cx="780504" cy="781200"/>
            </a:xfrm>
            <a:custGeom>
              <a:avLst/>
              <a:gdLst>
                <a:gd name="connsiteX0" fmla="*/ 390252 w 780504"/>
                <a:gd name="connsiteY0" fmla="*/ 0 h 781200"/>
                <a:gd name="connsiteX1" fmla="*/ 780504 w 780504"/>
                <a:gd name="connsiteY1" fmla="*/ 390600 h 781200"/>
                <a:gd name="connsiteX2" fmla="*/ 390252 w 780504"/>
                <a:gd name="connsiteY2" fmla="*/ 781200 h 781200"/>
                <a:gd name="connsiteX3" fmla="*/ 0 w 780504"/>
                <a:gd name="connsiteY3" fmla="*/ 390600 h 781200"/>
                <a:gd name="connsiteX4" fmla="*/ 390252 w 780504"/>
                <a:gd name="connsiteY4" fmla="*/ 0 h 7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504" h="781200" extrusionOk="0">
                  <a:moveTo>
                    <a:pt x="390252" y="0"/>
                  </a:moveTo>
                  <a:cubicBezTo>
                    <a:pt x="605782" y="0"/>
                    <a:pt x="780504" y="174878"/>
                    <a:pt x="780504" y="390600"/>
                  </a:cubicBezTo>
                  <a:cubicBezTo>
                    <a:pt x="780504" y="606322"/>
                    <a:pt x="605782" y="781200"/>
                    <a:pt x="390252" y="781200"/>
                  </a:cubicBezTo>
                  <a:cubicBezTo>
                    <a:pt x="174722" y="781200"/>
                    <a:pt x="0" y="606322"/>
                    <a:pt x="0" y="390600"/>
                  </a:cubicBezTo>
                  <a:cubicBezTo>
                    <a:pt x="0" y="174878"/>
                    <a:pt x="174722" y="0"/>
                    <a:pt x="390252" y="0"/>
                  </a:cubicBezTo>
                  <a:close/>
                </a:path>
              </a:pathLst>
            </a:custGeom>
            <a:ln w="6350">
              <a:solidFill>
                <a:srgbClr val="002060"/>
              </a:solidFill>
              <a:prstDash val="dash"/>
            </a:ln>
          </p:spPr>
        </p:pic>
        <p:cxnSp>
          <p:nvCxnSpPr>
            <p:cNvPr id="104" name="Düz Bağlayıcı 103"/>
            <p:cNvCxnSpPr>
              <a:cxnSpLocks/>
            </p:cNvCxnSpPr>
            <p:nvPr/>
          </p:nvCxnSpPr>
          <p:spPr bwMode="auto">
            <a:xfrm flipV="1">
              <a:off x="1125990" y="2040008"/>
              <a:ext cx="0" cy="323514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 name="Düz Bağlayıcı 104"/>
            <p:cNvCxnSpPr>
              <a:cxnSpLocks/>
            </p:cNvCxnSpPr>
            <p:nvPr/>
          </p:nvCxnSpPr>
          <p:spPr bwMode="auto">
            <a:xfrm flipV="1">
              <a:off x="1107947" y="5251384"/>
              <a:ext cx="502003" cy="134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Düz Bağlayıcı 105"/>
            <p:cNvCxnSpPr>
              <a:cxnSpLocks/>
            </p:cNvCxnSpPr>
            <p:nvPr/>
          </p:nvCxnSpPr>
          <p:spPr bwMode="auto">
            <a:xfrm>
              <a:off x="1107947" y="3500149"/>
              <a:ext cx="5020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Düz Bağlayıcı 106"/>
            <p:cNvCxnSpPr>
              <a:cxnSpLocks/>
            </p:cNvCxnSpPr>
            <p:nvPr/>
          </p:nvCxnSpPr>
          <p:spPr bwMode="auto">
            <a:xfrm flipH="1">
              <a:off x="1125990" y="2032529"/>
              <a:ext cx="4582107" cy="1495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8" name="object 33"/>
            <p:cNvPicPr/>
            <p:nvPr/>
          </p:nvPicPr>
          <p:blipFill>
            <a:blip r:embed="rId8"/>
            <a:stretch/>
          </p:blipFill>
          <p:spPr bwMode="auto">
            <a:xfrm>
              <a:off x="3442980" y="1900180"/>
              <a:ext cx="409827" cy="353193"/>
            </a:xfrm>
            <a:prstGeom prst="rect">
              <a:avLst/>
            </a:prstGeom>
          </p:spPr>
        </p:pic>
        <p:pic>
          <p:nvPicPr>
            <p:cNvPr id="109" name="Resim 108"/>
            <p:cNvPicPr/>
            <p:nvPr/>
          </p:nvPicPr>
          <p:blipFill>
            <a:blip r:embed="rId11"/>
            <a:srcRect l="4970" t="8675" r="6394" b="8795"/>
            <a:stretch/>
          </p:blipFill>
          <p:spPr bwMode="auto">
            <a:xfrm>
              <a:off x="9427421" y="3149999"/>
              <a:ext cx="803857" cy="781200"/>
            </a:xfrm>
            <a:custGeom>
              <a:avLst/>
              <a:gdLst>
                <a:gd name="connsiteX0" fmla="*/ 390252 w 780504"/>
                <a:gd name="connsiteY0" fmla="*/ 0 h 781200"/>
                <a:gd name="connsiteX1" fmla="*/ 780504 w 780504"/>
                <a:gd name="connsiteY1" fmla="*/ 390600 h 781200"/>
                <a:gd name="connsiteX2" fmla="*/ 390252 w 780504"/>
                <a:gd name="connsiteY2" fmla="*/ 781200 h 781200"/>
                <a:gd name="connsiteX3" fmla="*/ 0 w 780504"/>
                <a:gd name="connsiteY3" fmla="*/ 390600 h 781200"/>
                <a:gd name="connsiteX4" fmla="*/ 390252 w 780504"/>
                <a:gd name="connsiteY4" fmla="*/ 0 h 7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504" h="781200" extrusionOk="0">
                  <a:moveTo>
                    <a:pt x="390252" y="0"/>
                  </a:moveTo>
                  <a:cubicBezTo>
                    <a:pt x="605782" y="0"/>
                    <a:pt x="780504" y="174878"/>
                    <a:pt x="780504" y="390600"/>
                  </a:cubicBezTo>
                  <a:cubicBezTo>
                    <a:pt x="780504" y="606322"/>
                    <a:pt x="605782" y="781200"/>
                    <a:pt x="390252" y="781200"/>
                  </a:cubicBezTo>
                  <a:cubicBezTo>
                    <a:pt x="174722" y="781200"/>
                    <a:pt x="0" y="606322"/>
                    <a:pt x="0" y="390600"/>
                  </a:cubicBezTo>
                  <a:cubicBezTo>
                    <a:pt x="0" y="174878"/>
                    <a:pt x="174722" y="0"/>
                    <a:pt x="390252" y="0"/>
                  </a:cubicBezTo>
                  <a:close/>
                </a:path>
              </a:pathLst>
            </a:custGeom>
            <a:ln w="6350">
              <a:solidFill>
                <a:srgbClr val="002060"/>
              </a:solidFill>
              <a:prstDash val="dash"/>
            </a:ln>
          </p:spPr>
        </p:pic>
        <p:sp>
          <p:nvSpPr>
            <p:cNvPr id="110" name="object 46"/>
            <p:cNvSpPr txBox="1"/>
            <p:nvPr/>
          </p:nvSpPr>
          <p:spPr bwMode="auto">
            <a:xfrm>
              <a:off x="9180768" y="3984539"/>
              <a:ext cx="1356154" cy="443070"/>
            </a:xfrm>
            <a:prstGeom prst="rect">
              <a:avLst/>
            </a:prstGeom>
            <a:grpFill/>
          </p:spPr>
          <p:txBody>
            <a:bodyPr vert="horz" wrap="square" lIns="0" tIns="12065" rIns="0" bIns="0" rtlCol="0">
              <a:spAutoFit/>
            </a:bodyPr>
            <a:lstStyle/>
            <a:p>
              <a:pPr marL="12700" marR="0" lvl="0" indent="0" algn="ctr" defTabSz="914400">
                <a:lnSpc>
                  <a:spcPct val="100000"/>
                </a:lnSpc>
                <a:spcBef>
                  <a:spcPts val="95"/>
                </a:spcBef>
                <a:spcAft>
                  <a:spcPts val="0"/>
                </a:spcAft>
                <a:buClrTx/>
                <a:buSzTx/>
                <a:buFontTx/>
                <a:buNone/>
                <a:defRPr/>
              </a:pPr>
              <a:r>
                <a:rPr sz="1400" b="1" i="0" u="none" strike="noStrike" cap="none" spc="-5">
                  <a:ln>
                    <a:noFill/>
                  </a:ln>
                  <a:solidFill>
                    <a:srgbClr val="002060"/>
                  </a:solidFill>
                  <a:latin typeface="Arial"/>
                  <a:ea typeface="Arial"/>
                  <a:cs typeface="Constantia"/>
                </a:rPr>
                <a:t>DOĞ</a:t>
              </a:r>
              <a:r>
                <a:rPr sz="1400" b="1" i="0" u="none" strike="noStrike" cap="none" spc="-50">
                  <a:ln>
                    <a:noFill/>
                  </a:ln>
                  <a:solidFill>
                    <a:srgbClr val="002060"/>
                  </a:solidFill>
                  <a:latin typeface="Arial"/>
                  <a:ea typeface="Arial"/>
                  <a:cs typeface="Constantia"/>
                </a:rPr>
                <a:t>R</a:t>
              </a:r>
              <a:r>
                <a:rPr sz="1400" b="1" i="0" u="none" strike="noStrike" cap="none" spc="-5">
                  <a:ln>
                    <a:noFill/>
                  </a:ln>
                  <a:solidFill>
                    <a:srgbClr val="002060"/>
                  </a:solidFill>
                  <a:latin typeface="Arial"/>
                  <a:ea typeface="Arial"/>
                  <a:cs typeface="Constantia"/>
                </a:rPr>
                <a:t>U</a:t>
              </a:r>
              <a:r>
                <a:rPr sz="1400" b="1" i="0" u="none" strike="noStrike" cap="none" spc="30">
                  <a:ln>
                    <a:noFill/>
                  </a:ln>
                  <a:solidFill>
                    <a:srgbClr val="002060"/>
                  </a:solidFill>
                  <a:latin typeface="Arial"/>
                  <a:ea typeface="Arial"/>
                  <a:cs typeface="Constantia"/>
                </a:rPr>
                <a:t>L</a:t>
              </a:r>
              <a:r>
                <a:rPr sz="1400" b="1" i="0" u="none" strike="noStrike" cap="none" spc="5">
                  <a:ln>
                    <a:noFill/>
                  </a:ln>
                  <a:solidFill>
                    <a:srgbClr val="002060"/>
                  </a:solidFill>
                  <a:latin typeface="Arial"/>
                  <a:ea typeface="Arial"/>
                  <a:cs typeface="Constantia"/>
                </a:rPr>
                <a:t>A</a:t>
              </a:r>
              <a:r>
                <a:rPr sz="1400" b="1" i="0" u="none" strike="noStrike" cap="none" spc="-10">
                  <a:ln>
                    <a:noFill/>
                  </a:ln>
                  <a:solidFill>
                    <a:srgbClr val="002060"/>
                  </a:solidFill>
                  <a:latin typeface="Arial"/>
                  <a:ea typeface="Arial"/>
                  <a:cs typeface="Constantia"/>
                </a:rPr>
                <a:t>M</a:t>
              </a:r>
              <a:r>
                <a:rPr sz="1400" b="1" i="0" u="none" strike="noStrike" cap="none" spc="-5">
                  <a:ln>
                    <a:noFill/>
                  </a:ln>
                  <a:solidFill>
                    <a:srgbClr val="002060"/>
                  </a:solidFill>
                  <a:latin typeface="Arial"/>
                  <a:ea typeface="Arial"/>
                  <a:cs typeface="Constantia"/>
                </a:rPr>
                <a:t>A</a:t>
              </a:r>
              <a:r>
                <a:rPr sz="1400" b="1" i="0" u="none" strike="noStrike" cap="none" spc="-65">
                  <a:ln>
                    <a:noFill/>
                  </a:ln>
                  <a:solidFill>
                    <a:srgbClr val="002060"/>
                  </a:solidFill>
                  <a:latin typeface="Arial"/>
                  <a:ea typeface="Arial"/>
                  <a:cs typeface="Constantia"/>
                </a:rPr>
                <a:t> </a:t>
              </a:r>
              <a:r>
                <a:rPr sz="1400" b="1" i="0" u="none" strike="noStrike" cap="none" spc="10">
                  <a:ln>
                    <a:noFill/>
                  </a:ln>
                  <a:solidFill>
                    <a:srgbClr val="002060"/>
                  </a:solidFill>
                  <a:latin typeface="Arial"/>
                  <a:ea typeface="Arial"/>
                  <a:cs typeface="Constantia"/>
                </a:rPr>
                <a:t>T</a:t>
              </a:r>
              <a:r>
                <a:rPr sz="1400" b="1" i="0" u="none" strike="noStrike" cap="none" spc="-10">
                  <a:ln>
                    <a:noFill/>
                  </a:ln>
                  <a:solidFill>
                    <a:srgbClr val="002060"/>
                  </a:solidFill>
                  <a:latin typeface="Arial"/>
                  <a:ea typeface="Arial"/>
                  <a:cs typeface="Constantia"/>
                </a:rPr>
                <a:t>ESİSİ</a:t>
              </a:r>
              <a:endParaRPr sz="1400" b="0" i="0" u="none" strike="noStrike" cap="none" spc="0">
                <a:ln>
                  <a:noFill/>
                </a:ln>
                <a:solidFill>
                  <a:srgbClr val="002060"/>
                </a:solidFill>
                <a:latin typeface="Arial"/>
                <a:ea typeface="Arial"/>
                <a:cs typeface="Constantia"/>
              </a:endParaRPr>
            </a:p>
          </p:txBody>
        </p:sp>
        <p:sp>
          <p:nvSpPr>
            <p:cNvPr id="111" name="object 29"/>
            <p:cNvSpPr txBox="1"/>
            <p:nvPr/>
          </p:nvSpPr>
          <p:spPr bwMode="auto">
            <a:xfrm>
              <a:off x="7335675" y="5275149"/>
              <a:ext cx="875681" cy="342081"/>
            </a:xfrm>
            <a:prstGeom prst="rect">
              <a:avLst/>
            </a:prstGeom>
            <a:grpFill/>
          </p:spPr>
          <p:txBody>
            <a:bodyPr vert="horz" wrap="square" lIns="0" tIns="12700" rIns="0" bIns="0" rtlCol="0">
              <a:spAutoFit/>
            </a:bodyPr>
            <a:lstStyle/>
            <a:p>
              <a:pPr marL="12700" marR="5080" lvl="0" indent="188594" algn="ctr" defTabSz="914400">
                <a:lnSpc>
                  <a:spcPct val="152500"/>
                </a:lnSpc>
                <a:spcBef>
                  <a:spcPts val="100"/>
                </a:spcBef>
                <a:spcAft>
                  <a:spcPts val="0"/>
                </a:spcAft>
                <a:buClrTx/>
                <a:buSzTx/>
                <a:buFontTx/>
                <a:buNone/>
                <a:defRPr/>
              </a:pPr>
              <a:r>
                <a:rPr lang="tr-TR" sz="1600" b="1" i="0" u="none" strike="noStrike" cap="none" spc="-10">
                  <a:ln>
                    <a:noFill/>
                  </a:ln>
                  <a:solidFill>
                    <a:srgbClr val="002060"/>
                  </a:solidFill>
                  <a:latin typeface="Arial"/>
                  <a:ea typeface="Arial"/>
                  <a:cs typeface="Constantia"/>
                </a:rPr>
                <a:t>GKT</a:t>
              </a:r>
              <a:endParaRPr sz="1600" b="0" i="0" u="none" strike="noStrike" cap="none" spc="0">
                <a:ln>
                  <a:noFill/>
                </a:ln>
                <a:solidFill>
                  <a:srgbClr val="002060"/>
                </a:solidFill>
                <a:latin typeface="Arial"/>
                <a:ea typeface="Arial"/>
                <a:cs typeface="Constantia"/>
              </a:endParaRPr>
            </a:p>
          </p:txBody>
        </p:sp>
        <p:pic>
          <p:nvPicPr>
            <p:cNvPr id="112" name="object 7"/>
            <p:cNvPicPr/>
            <p:nvPr/>
          </p:nvPicPr>
          <p:blipFill>
            <a:blip r:embed="rId12"/>
            <a:stretch/>
          </p:blipFill>
          <p:spPr bwMode="auto">
            <a:xfrm>
              <a:off x="8181339" y="5058062"/>
              <a:ext cx="817480" cy="792333"/>
            </a:xfrm>
            <a:prstGeom prst="rect">
              <a:avLst/>
            </a:prstGeom>
          </p:spPr>
        </p:pic>
        <p:sp>
          <p:nvSpPr>
            <p:cNvPr id="113" name="object 27"/>
            <p:cNvSpPr/>
            <p:nvPr/>
          </p:nvSpPr>
          <p:spPr bwMode="auto">
            <a:xfrm rot="7522695" flipV="1">
              <a:off x="8624152" y="4656949"/>
              <a:ext cx="926810" cy="97914"/>
            </a:xfrm>
            <a:custGeom>
              <a:avLst/>
              <a:gdLst/>
              <a:ahLst/>
              <a:cxnLst/>
              <a:rect l="l" t="t" r="r" b="b"/>
              <a:pathLst>
                <a:path w="763904" h="76200" extrusionOk="0">
                  <a:moveTo>
                    <a:pt x="687197" y="0"/>
                  </a:moveTo>
                  <a:lnTo>
                    <a:pt x="687197" y="76200"/>
                  </a:lnTo>
                  <a:lnTo>
                    <a:pt x="737997" y="50800"/>
                  </a:lnTo>
                  <a:lnTo>
                    <a:pt x="699897" y="50800"/>
                  </a:lnTo>
                  <a:lnTo>
                    <a:pt x="699897" y="25400"/>
                  </a:lnTo>
                  <a:lnTo>
                    <a:pt x="737997" y="25400"/>
                  </a:lnTo>
                  <a:lnTo>
                    <a:pt x="687197" y="0"/>
                  </a:lnTo>
                  <a:close/>
                </a:path>
                <a:path w="763904" h="76200" extrusionOk="0">
                  <a:moveTo>
                    <a:pt x="687197" y="25400"/>
                  </a:moveTo>
                  <a:lnTo>
                    <a:pt x="0" y="25400"/>
                  </a:lnTo>
                  <a:lnTo>
                    <a:pt x="0" y="50800"/>
                  </a:lnTo>
                  <a:lnTo>
                    <a:pt x="687197" y="50800"/>
                  </a:lnTo>
                  <a:lnTo>
                    <a:pt x="687197" y="25400"/>
                  </a:lnTo>
                  <a:close/>
                </a:path>
                <a:path w="763904" h="76200" extrusionOk="0">
                  <a:moveTo>
                    <a:pt x="737997" y="25400"/>
                  </a:moveTo>
                  <a:lnTo>
                    <a:pt x="699897" y="25400"/>
                  </a:lnTo>
                  <a:lnTo>
                    <a:pt x="699897" y="50800"/>
                  </a:lnTo>
                  <a:lnTo>
                    <a:pt x="737997" y="50800"/>
                  </a:lnTo>
                  <a:lnTo>
                    <a:pt x="763397" y="38100"/>
                  </a:lnTo>
                  <a:lnTo>
                    <a:pt x="737997" y="25400"/>
                  </a:lnTo>
                  <a:close/>
                </a:path>
              </a:pathLst>
            </a:custGeom>
            <a:solidFill>
              <a:srgbClr val="65A2D9"/>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600" b="0" i="0" u="none" strike="noStrike" cap="none" spc="0">
                <a:ln>
                  <a:noFill/>
                </a:ln>
                <a:solidFill>
                  <a:srgbClr val="002060"/>
                </a:solidFill>
                <a:latin typeface="Arial"/>
                <a:ea typeface="Arial"/>
                <a:cs typeface="Arial"/>
              </a:endParaRPr>
            </a:p>
          </p:txBody>
        </p:sp>
      </p:grpSp>
      <p:pic>
        <p:nvPicPr>
          <p:cNvPr id="121" name="Picture 2"/>
          <p:cNvPicPr>
            <a:picLocks noChangeAspect="1" noChangeArrowheads="1"/>
          </p:cNvPicPr>
          <p:nvPr/>
        </p:nvPicPr>
        <p:blipFill>
          <a:blip r:embed="rId13"/>
          <a:srcRect l="3668"/>
          <a:stretch/>
        </p:blipFill>
        <p:spPr bwMode="auto">
          <a:xfrm>
            <a:off x="2469404" y="2961390"/>
            <a:ext cx="935219" cy="935220"/>
          </a:xfrm>
          <a:prstGeom prst="rect">
            <a:avLst/>
          </a:prstGeom>
          <a:noFill/>
          <a:ln>
            <a:noFill/>
          </a:ln>
          <a:effectLst/>
        </p:spPr>
      </p:pic>
      <p:pic>
        <p:nvPicPr>
          <p:cNvPr id="122" name="Picture 2"/>
          <p:cNvPicPr>
            <a:picLocks noChangeAspect="1" noChangeArrowheads="1"/>
          </p:cNvPicPr>
          <p:nvPr/>
        </p:nvPicPr>
        <p:blipFill>
          <a:blip r:embed="rId13"/>
          <a:srcRect l="3668"/>
          <a:stretch/>
        </p:blipFill>
        <p:spPr bwMode="auto">
          <a:xfrm>
            <a:off x="2380138" y="4919027"/>
            <a:ext cx="954882" cy="954883"/>
          </a:xfrm>
          <a:prstGeom prst="rect">
            <a:avLst/>
          </a:prstGeom>
          <a:noFill/>
          <a:ln>
            <a:noFill/>
          </a:ln>
          <a:effectLst/>
        </p:spPr>
      </p:pic>
      <p:sp>
        <p:nvSpPr>
          <p:cNvPr id="67" name="Metin kutusu 8"/>
          <p:cNvSpPr/>
          <p:nvPr/>
        </p:nvSpPr>
        <p:spPr bwMode="auto">
          <a:xfrm>
            <a:off x="2496190" y="242696"/>
            <a:ext cx="8116719" cy="523220"/>
          </a:xfrm>
          <a:prstGeom prst="rect">
            <a:avLst/>
          </a:prstGeo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ln>
            <a:noFill/>
          </a:ln>
        </p:spPr>
        <p:style>
          <a:lnRef idx="0">
            <a:srgbClr val="000000"/>
          </a:lnRef>
          <a:fillRef idx="0">
            <a:srgbClr val="000000"/>
          </a:fillRef>
          <a:effectRef idx="0">
            <a:srgbClr val="000000"/>
          </a:effectRef>
          <a:fontRef idx="minor">
            <a:schemeClr val="lt1"/>
          </a:fontRef>
        </p:style>
        <p:txBody>
          <a:bodyPr wrap="square" rtlCol="0">
            <a:spAutoFit/>
          </a:bodyPr>
          <a:lstStyle/>
          <a:p>
            <a:pPr marL="0" marR="0" lvl="0" indent="0" algn="ctr" defTabSz="914400">
              <a:lnSpc>
                <a:spcPct val="100000"/>
              </a:lnSpc>
              <a:spcBef>
                <a:spcPts val="0"/>
              </a:spcBef>
              <a:spcAft>
                <a:spcPts val="0"/>
              </a:spcAft>
              <a:buClrTx/>
              <a:buSzTx/>
              <a:buFontTx/>
              <a:buNone/>
              <a:defRPr/>
            </a:pPr>
            <a:r>
              <a:rPr lang="tr-TR" sz="2800" b="0" i="0" u="none" strike="noStrike" cap="none" spc="0">
                <a:ln w="0"/>
                <a:solidFill>
                  <a:prstClr val="white"/>
                </a:solidFill>
                <a:latin typeface="Calibri"/>
                <a:cs typeface="Times New Roman"/>
              </a:rPr>
              <a:t>Depozito Saha Yönetim Sistemi</a:t>
            </a:r>
            <a:endParaRPr sz="2800" b="0" i="0" u="none" strike="noStrike" cap="none" spc="0">
              <a:ln>
                <a:noFill/>
              </a:ln>
              <a:solidFill>
                <a:prstClr val="white"/>
              </a:solidFill>
              <a:latin typeface="Calibri"/>
              <a:cs typeface="Arial"/>
            </a:endParaRPr>
          </a:p>
        </p:txBody>
      </p:sp>
      <p:pic>
        <p:nvPicPr>
          <p:cNvPr id="68" name="Resim 67"/>
          <p:cNvPicPr>
            <a:picLocks noChangeAspect="1"/>
          </p:cNvPicPr>
          <p:nvPr/>
        </p:nvPicPr>
        <p:blipFill>
          <a:blip r:embed="rId14"/>
          <a:stretch/>
        </p:blipFill>
        <p:spPr bwMode="auto">
          <a:xfrm>
            <a:off x="244666" y="33051"/>
            <a:ext cx="1108129" cy="1136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Alt Başlık 2"/>
          <p:cNvSpPr>
            <a:spLocks noGrp="1"/>
          </p:cNvSpPr>
          <p:nvPr>
            <p:ph type="subTitle" idx="1"/>
          </p:nvPr>
        </p:nvSpPr>
        <p:spPr bwMode="auto">
          <a:xfrm>
            <a:off x="3791744" y="698897"/>
            <a:ext cx="4896544" cy="417958"/>
          </a:xfrm>
        </p:spPr>
        <p:txBody>
          <a:bodyPr>
            <a:noAutofit/>
          </a:bodyPr>
          <a:lstStyle/>
          <a:p>
            <a:pPr>
              <a:defRPr/>
            </a:pPr>
            <a:r>
              <a:rPr lang="tr-TR" sz="2000" b="1" dirty="0">
                <a:solidFill>
                  <a:srgbClr val="0070C0"/>
                </a:solidFill>
                <a:latin typeface="Gotham Black"/>
              </a:rPr>
              <a:t>DEPOZİTO SAHA YÖNETİM SİSTEMİ</a:t>
            </a:r>
            <a:endParaRPr sz="2000" dirty="0">
              <a:solidFill>
                <a:srgbClr val="0070C0"/>
              </a:solidFill>
            </a:endParaRPr>
          </a:p>
          <a:p>
            <a:pPr algn="l">
              <a:defRPr/>
            </a:pPr>
            <a:endParaRPr lang="tr-TR" sz="2000" b="1" dirty="0">
              <a:solidFill>
                <a:srgbClr val="0070C0"/>
              </a:solidFill>
              <a:latin typeface="Gotham Black"/>
            </a:endParaRPr>
          </a:p>
        </p:txBody>
      </p:sp>
      <p:sp>
        <p:nvSpPr>
          <p:cNvPr id="11" name="Dikdörtgen 10"/>
          <p:cNvSpPr/>
          <p:nvPr/>
        </p:nvSpPr>
        <p:spPr bwMode="auto">
          <a:xfrm>
            <a:off x="661481" y="1192963"/>
            <a:ext cx="10874683" cy="5201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cs typeface="Arial"/>
            </a:endParaRPr>
          </a:p>
        </p:txBody>
      </p:sp>
      <p:sp>
        <p:nvSpPr>
          <p:cNvPr id="4" name="Dikdörtgen 3"/>
          <p:cNvSpPr/>
          <p:nvPr/>
        </p:nvSpPr>
        <p:spPr bwMode="auto">
          <a:xfrm>
            <a:off x="757724" y="1638279"/>
            <a:ext cx="10676551" cy="813299"/>
          </a:xfrm>
          <a:prstGeom prst="rect">
            <a:avLst/>
          </a:prstGeom>
        </p:spPr>
        <p:txBody>
          <a:bodyPr wrap="square">
            <a:spAutoFit/>
          </a:bodyPr>
          <a:lstStyle/>
          <a:p>
            <a:pPr marL="0" marR="0" lvl="0" indent="0" algn="just" defTabSz="914400" eaLnBrk="1" fontAlgn="auto" latinLnBrk="0" hangingPunct="1">
              <a:lnSpc>
                <a:spcPct val="107000"/>
              </a:lnSpc>
              <a:spcBef>
                <a:spcPts val="1000"/>
              </a:spcBef>
              <a:spcAft>
                <a:spcPts val="0"/>
              </a:spcAft>
              <a:buClrTx/>
              <a:buSzTx/>
              <a:buFont typeface="Wingdings"/>
              <a:buChar char="ü"/>
              <a:tabLst/>
              <a:defRPr/>
            </a:pPr>
            <a:endParaRPr kumimoji="0" lang="tr-TR" sz="1800" b="0" i="0" u="none" strike="noStrike" kern="0" cap="none" spc="0" normalizeH="0" baseline="0" noProof="0">
              <a:ln>
                <a:noFill/>
              </a:ln>
              <a:solidFill>
                <a:prstClr val="black"/>
              </a:solidFill>
              <a:effectLst/>
              <a:uLnTx/>
              <a:uFillTx/>
              <a:latin typeface="Gotham Book"/>
              <a:ea typeface="Calibri"/>
              <a:cs typeface="Times New Roman"/>
            </a:endParaRPr>
          </a:p>
          <a:p>
            <a:pPr marL="0" marR="0" lvl="0" indent="0" algn="just" defTabSz="914400" eaLnBrk="1" fontAlgn="auto" latinLnBrk="0" hangingPunct="1">
              <a:lnSpc>
                <a:spcPct val="107000"/>
              </a:lnSpc>
              <a:spcBef>
                <a:spcPts val="100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Gotham Book"/>
              <a:ea typeface="Calibri"/>
              <a:cs typeface="Times New Roman"/>
            </a:endParaRPr>
          </a:p>
        </p:txBody>
      </p:sp>
      <p:pic>
        <p:nvPicPr>
          <p:cNvPr id="12" name="Resim 11"/>
          <p:cNvPicPr>
            <a:picLocks noChangeAspect="1"/>
          </p:cNvPicPr>
          <p:nvPr/>
        </p:nvPicPr>
        <p:blipFill>
          <a:blip r:embed="rId2"/>
          <a:stretch/>
        </p:blipFill>
        <p:spPr bwMode="auto">
          <a:xfrm>
            <a:off x="407368" y="226831"/>
            <a:ext cx="1133954" cy="445047"/>
          </a:xfrm>
          <a:prstGeom prst="rect">
            <a:avLst/>
          </a:prstGeom>
        </p:spPr>
      </p:pic>
      <p:sp>
        <p:nvSpPr>
          <p:cNvPr id="2" name="Dikdörtgen 1"/>
          <p:cNvSpPr/>
          <p:nvPr/>
        </p:nvSpPr>
        <p:spPr>
          <a:xfrm>
            <a:off x="757724" y="1299110"/>
            <a:ext cx="10655099" cy="4989058"/>
          </a:xfrm>
          <a:prstGeom prst="rect">
            <a:avLst/>
          </a:prstGeom>
        </p:spPr>
        <p:txBody>
          <a:bodyPr wrap="square">
            <a:spAutoFit/>
          </a:bodyPr>
          <a:lstStyle/>
          <a:p>
            <a:pPr marL="171450" indent="-171450">
              <a:lnSpc>
                <a:spcPct val="107000"/>
              </a:lnSpc>
              <a:spcAft>
                <a:spcPts val="800"/>
              </a:spcAft>
              <a:buFont typeface="Wingdings"/>
              <a:buChar char="v"/>
              <a:defRPr/>
            </a:pPr>
            <a:r>
              <a:rPr lang="tr-TR" sz="2000" dirty="0">
                <a:solidFill>
                  <a:prstClr val="black"/>
                </a:solidFill>
                <a:cs typeface="Times New Roman"/>
              </a:rPr>
              <a:t> </a:t>
            </a:r>
            <a:r>
              <a:rPr lang="tr-TR" sz="2000" dirty="0" smtClean="0">
                <a:solidFill>
                  <a:prstClr val="black"/>
                </a:solidFill>
                <a:cs typeface="Times New Roman"/>
              </a:rPr>
              <a:t>Sistemin </a:t>
            </a:r>
            <a:r>
              <a:rPr lang="tr-TR" sz="2000" dirty="0" err="1">
                <a:solidFill>
                  <a:prstClr val="black"/>
                </a:solidFill>
                <a:cs typeface="Times New Roman"/>
              </a:rPr>
              <a:t>suistimal</a:t>
            </a:r>
            <a:r>
              <a:rPr lang="tr-TR" sz="2000" dirty="0">
                <a:solidFill>
                  <a:prstClr val="black"/>
                </a:solidFill>
                <a:cs typeface="Times New Roman"/>
              </a:rPr>
              <a:t> </a:t>
            </a:r>
            <a:r>
              <a:rPr lang="tr-TR" sz="2000" dirty="0" smtClean="0">
                <a:solidFill>
                  <a:prstClr val="black"/>
                </a:solidFill>
                <a:cs typeface="Times New Roman"/>
              </a:rPr>
              <a:t>edilmesini önleyici tedbirlerin alınarak </a:t>
            </a:r>
            <a:r>
              <a:rPr lang="tr-TR" sz="2000" dirty="0">
                <a:solidFill>
                  <a:prstClr val="black"/>
                </a:solidFill>
                <a:cs typeface="Times New Roman"/>
              </a:rPr>
              <a:t>halkın sıfır atık </a:t>
            </a:r>
            <a:r>
              <a:rPr lang="tr-TR" sz="2000" dirty="0" smtClean="0">
                <a:solidFill>
                  <a:prstClr val="black"/>
                </a:solidFill>
                <a:cs typeface="Times New Roman"/>
              </a:rPr>
              <a:t>uygulamalarına ve </a:t>
            </a:r>
            <a:r>
              <a:rPr lang="tr-TR" sz="2000" dirty="0" err="1">
                <a:solidFill>
                  <a:prstClr val="black"/>
                </a:solidFill>
                <a:cs typeface="Times New Roman"/>
              </a:rPr>
              <a:t>Kamu'ya</a:t>
            </a:r>
            <a:r>
              <a:rPr lang="tr-TR" sz="2000" dirty="0">
                <a:solidFill>
                  <a:prstClr val="black"/>
                </a:solidFill>
                <a:cs typeface="Times New Roman"/>
              </a:rPr>
              <a:t> </a:t>
            </a:r>
            <a:r>
              <a:rPr lang="tr-TR" sz="2000" dirty="0" smtClean="0">
                <a:solidFill>
                  <a:prstClr val="black"/>
                </a:solidFill>
                <a:cs typeface="Times New Roman"/>
              </a:rPr>
              <a:t>güvenin sarsılmaması,</a:t>
            </a:r>
            <a:endParaRPr lang="tr-TR" sz="2000" dirty="0">
              <a:solidFill>
                <a:prstClr val="black"/>
              </a:solidFill>
            </a:endParaRPr>
          </a:p>
          <a:p>
            <a:pPr marL="171450" lvl="0" indent="-171450">
              <a:lnSpc>
                <a:spcPct val="107000"/>
              </a:lnSpc>
              <a:spcAft>
                <a:spcPts val="800"/>
              </a:spcAft>
              <a:buFont typeface="Wingdings"/>
              <a:buChar char="v"/>
              <a:defRPr/>
            </a:pPr>
            <a:r>
              <a:rPr lang="tr-TR" sz="2000" dirty="0" smtClean="0">
                <a:solidFill>
                  <a:prstClr val="black"/>
                </a:solidFill>
                <a:cs typeface="Times New Roman"/>
              </a:rPr>
              <a:t>İlgili </a:t>
            </a:r>
            <a:r>
              <a:rPr lang="tr-TR" sz="2000" dirty="0">
                <a:solidFill>
                  <a:prstClr val="black"/>
                </a:solidFill>
                <a:cs typeface="Times New Roman"/>
              </a:rPr>
              <a:t>Sektör tecrübesini ve altyapısını kullanarak öngörülebilir  ve sürdürülebilir bir sistem kurulması,</a:t>
            </a:r>
          </a:p>
          <a:p>
            <a:pPr marL="171450" lvl="0" indent="-171450">
              <a:lnSpc>
                <a:spcPct val="107000"/>
              </a:lnSpc>
              <a:spcAft>
                <a:spcPts val="800"/>
              </a:spcAft>
              <a:buFont typeface="Wingdings"/>
              <a:buChar char="v"/>
              <a:defRPr/>
            </a:pPr>
            <a:r>
              <a:rPr lang="tr-TR" sz="2000" dirty="0">
                <a:solidFill>
                  <a:prstClr val="black"/>
                </a:solidFill>
                <a:cs typeface="Times New Roman"/>
              </a:rPr>
              <a:t>İlgili sektörlerin mevcut saha operasyonlarından faydalanılarak </a:t>
            </a:r>
            <a:r>
              <a:rPr lang="tr-TR" sz="2000" dirty="0">
                <a:cs typeface="Times New Roman"/>
              </a:rPr>
              <a:t>maliyet ve yönetim avantajları </a:t>
            </a:r>
            <a:r>
              <a:rPr lang="tr-TR" sz="2000" dirty="0" smtClean="0">
                <a:cs typeface="Times New Roman"/>
              </a:rPr>
              <a:t>sağlanması,</a:t>
            </a:r>
            <a:endParaRPr lang="tr-TR" sz="2000" dirty="0">
              <a:cs typeface="Times New Roman"/>
            </a:endParaRPr>
          </a:p>
          <a:p>
            <a:pPr marL="171450" lvl="0" indent="-171450">
              <a:lnSpc>
                <a:spcPct val="107000"/>
              </a:lnSpc>
              <a:spcAft>
                <a:spcPts val="800"/>
              </a:spcAft>
              <a:buFont typeface="Wingdings"/>
              <a:buChar char="v"/>
              <a:defRPr/>
            </a:pPr>
            <a:r>
              <a:rPr lang="tr-TR" sz="2000" dirty="0">
                <a:solidFill>
                  <a:prstClr val="black"/>
                </a:solidFill>
                <a:cs typeface="Times New Roman"/>
              </a:rPr>
              <a:t>AB uyum sürecinde Türkiye'yi  mevzuat ve </a:t>
            </a:r>
            <a:r>
              <a:rPr lang="tr-TR" sz="2000" dirty="0" smtClean="0">
                <a:solidFill>
                  <a:prstClr val="black"/>
                </a:solidFill>
                <a:cs typeface="Times New Roman"/>
              </a:rPr>
              <a:t>uygulama birliği noktasında farklılaştırmaması, </a:t>
            </a:r>
            <a:r>
              <a:rPr lang="tr-TR" sz="2000" dirty="0" smtClean="0">
                <a:solidFill>
                  <a:prstClr val="black"/>
                </a:solidFill>
                <a:ea typeface="Calibri"/>
                <a:cs typeface="Times New Roman"/>
              </a:rPr>
              <a:t>Ulusal </a:t>
            </a:r>
            <a:r>
              <a:rPr lang="tr-TR" sz="2000" dirty="0">
                <a:solidFill>
                  <a:prstClr val="black"/>
                </a:solidFill>
                <a:ea typeface="Calibri"/>
                <a:cs typeface="Times New Roman"/>
              </a:rPr>
              <a:t>düzeyde sistemin bilinirliği ve güvenirliği konusunda şüphe </a:t>
            </a:r>
            <a:r>
              <a:rPr lang="tr-TR" sz="2000" dirty="0" smtClean="0">
                <a:solidFill>
                  <a:prstClr val="black"/>
                </a:solidFill>
                <a:ea typeface="Calibri"/>
                <a:cs typeface="Times New Roman"/>
              </a:rPr>
              <a:t>oluşturmaması,</a:t>
            </a:r>
            <a:endParaRPr lang="tr-TR" sz="2000" dirty="0">
              <a:solidFill>
                <a:prstClr val="black"/>
              </a:solidFill>
              <a:ea typeface="Calibri"/>
              <a:cs typeface="Times New Roman"/>
            </a:endParaRPr>
          </a:p>
          <a:p>
            <a:pPr marL="171450" lvl="0" indent="-171450">
              <a:lnSpc>
                <a:spcPct val="107000"/>
              </a:lnSpc>
              <a:spcAft>
                <a:spcPts val="800"/>
              </a:spcAft>
              <a:buFont typeface="Wingdings"/>
              <a:buChar char="v"/>
              <a:defRPr/>
            </a:pPr>
            <a:r>
              <a:rPr lang="tr-TR" sz="2000" dirty="0" smtClean="0">
                <a:solidFill>
                  <a:prstClr val="black"/>
                </a:solidFill>
                <a:cs typeface="Times New Roman"/>
              </a:rPr>
              <a:t>İşletmede maliyet </a:t>
            </a:r>
            <a:r>
              <a:rPr lang="tr-TR" sz="2000" dirty="0">
                <a:solidFill>
                  <a:prstClr val="black"/>
                </a:solidFill>
                <a:cs typeface="Times New Roman"/>
              </a:rPr>
              <a:t>kaygısının kalite, performans ve verimlilik hususlarının önüne </a:t>
            </a:r>
            <a:r>
              <a:rPr lang="tr-TR" sz="2000" dirty="0" smtClean="0">
                <a:solidFill>
                  <a:prstClr val="black"/>
                </a:solidFill>
                <a:cs typeface="Times New Roman"/>
              </a:rPr>
              <a:t>geçmesinin önlenmesi,</a:t>
            </a:r>
          </a:p>
          <a:p>
            <a:pPr marL="171450" lvl="0" indent="-171450">
              <a:lnSpc>
                <a:spcPct val="107000"/>
              </a:lnSpc>
              <a:spcAft>
                <a:spcPts val="800"/>
              </a:spcAft>
              <a:buFont typeface="Wingdings"/>
              <a:buChar char="v"/>
              <a:defRPr/>
            </a:pPr>
            <a:r>
              <a:rPr lang="tr-TR" sz="2000" dirty="0" smtClean="0">
                <a:solidFill>
                  <a:prstClr val="black"/>
                </a:solidFill>
                <a:cs typeface="Times New Roman"/>
              </a:rPr>
              <a:t>Tam Maliyet Esaslı Tarife uygulamaları ve kar amacı güdülmeden sistemin işletilmesi,</a:t>
            </a:r>
          </a:p>
          <a:p>
            <a:pPr marL="171450" lvl="0" indent="-171450">
              <a:lnSpc>
                <a:spcPct val="107000"/>
              </a:lnSpc>
              <a:spcAft>
                <a:spcPts val="800"/>
              </a:spcAft>
              <a:buFont typeface="Wingdings"/>
              <a:buChar char="v"/>
              <a:defRPr/>
            </a:pPr>
            <a:r>
              <a:rPr lang="tr-TR" sz="2000" dirty="0" smtClean="0">
                <a:solidFill>
                  <a:prstClr val="black"/>
                </a:solidFill>
                <a:cs typeface="Times New Roman"/>
              </a:rPr>
              <a:t>Sistemden elde edilen mali </a:t>
            </a:r>
            <a:r>
              <a:rPr lang="tr-TR" sz="2000" smtClean="0">
                <a:solidFill>
                  <a:prstClr val="black"/>
                </a:solidFill>
                <a:cs typeface="Times New Roman"/>
              </a:rPr>
              <a:t>gelirlerin ve hurda </a:t>
            </a:r>
            <a:r>
              <a:rPr lang="tr-TR" sz="2000" dirty="0" smtClean="0">
                <a:solidFill>
                  <a:prstClr val="black"/>
                </a:solidFill>
                <a:cs typeface="Times New Roman"/>
              </a:rPr>
              <a:t>malzemenin sistem için etkin bir şekilde kullanılmasının sağlanması,</a:t>
            </a:r>
          </a:p>
        </p:txBody>
      </p:sp>
    </p:spTree>
    <p:extLst>
      <p:ext uri="{BB962C8B-B14F-4D97-AF65-F5344CB8AC3E}">
        <p14:creationId xmlns:p14="http://schemas.microsoft.com/office/powerpoint/2010/main" val="390317501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Dikdörtgen 1"/>
          <p:cNvSpPr/>
          <p:nvPr/>
        </p:nvSpPr>
        <p:spPr bwMode="auto">
          <a:xfrm>
            <a:off x="5181600" y="6041571"/>
            <a:ext cx="1861457" cy="81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sp>
        <p:nvSpPr>
          <p:cNvPr id="5" name="TextBox 69"/>
          <p:cNvSpPr txBox="1"/>
          <p:nvPr/>
        </p:nvSpPr>
        <p:spPr bwMode="auto">
          <a:xfrm>
            <a:off x="1340112" y="275033"/>
            <a:ext cx="9278652" cy="523220"/>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PİLOT ÇALIŞMA-KIZILCAHAMAM/ANKARA</a:t>
            </a:r>
            <a:endParaRPr lang="en-US" sz="2800" b="1">
              <a:solidFill>
                <a:srgbClr val="12457F"/>
              </a:solidFill>
              <a:latin typeface="Times New Roman"/>
              <a:cs typeface="Times New Roman"/>
            </a:endParaRPr>
          </a:p>
        </p:txBody>
      </p:sp>
      <p:grpSp>
        <p:nvGrpSpPr>
          <p:cNvPr id="3" name="Grup 2"/>
          <p:cNvGrpSpPr/>
          <p:nvPr/>
        </p:nvGrpSpPr>
        <p:grpSpPr bwMode="auto">
          <a:xfrm>
            <a:off x="1416474" y="1079652"/>
            <a:ext cx="9556326" cy="5321148"/>
            <a:chOff x="1262993" y="924232"/>
            <a:chExt cx="9454167" cy="5211096"/>
          </a:xfrm>
        </p:grpSpPr>
        <p:pic>
          <p:nvPicPr>
            <p:cNvPr id="13" name="Resim 12"/>
            <p:cNvPicPr/>
            <p:nvPr/>
          </p:nvPicPr>
          <p:blipFill>
            <a:blip r:embed="rId2"/>
            <a:stretch/>
          </p:blipFill>
          <p:spPr bwMode="auto">
            <a:xfrm>
              <a:off x="1262993" y="924232"/>
              <a:ext cx="9454167" cy="5211096"/>
            </a:xfrm>
            <a:prstGeom prst="roundRect">
              <a:avLst>
                <a:gd name="adj" fmla="val 16667"/>
              </a:avLst>
            </a:prstGeom>
            <a:ln>
              <a:noFill/>
            </a:ln>
            <a:effectLst>
              <a:outerShdw blurRad="76200" dist="38100" dir="7800000" algn="tl" rotWithShape="0">
                <a:srgbClr val="000000">
                  <a:alpha val="40000"/>
                </a:srgbClr>
              </a:outerShdw>
            </a:effectLst>
          </p:spPr>
        </p:pic>
        <p:sp>
          <p:nvSpPr>
            <p:cNvPr id="14" name="Dikdörtgen 13"/>
            <p:cNvSpPr/>
            <p:nvPr/>
          </p:nvSpPr>
          <p:spPr bwMode="auto">
            <a:xfrm>
              <a:off x="1524000" y="934064"/>
              <a:ext cx="2782530" cy="294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1200" b="1">
                  <a:solidFill>
                    <a:schemeClr val="tx1"/>
                  </a:solidFill>
                  <a:latin typeface="Times New Roman"/>
                  <a:cs typeface="Times New Roman"/>
                </a:rPr>
                <a:t>SOĞUKSU MİLLİ PARKI GİRİŞİ</a:t>
              </a:r>
              <a:endParaRPr/>
            </a:p>
          </p:txBody>
        </p:sp>
        <p:sp>
          <p:nvSpPr>
            <p:cNvPr id="15" name="Dikdörtgen 14"/>
            <p:cNvSpPr/>
            <p:nvPr/>
          </p:nvSpPr>
          <p:spPr bwMode="auto">
            <a:xfrm>
              <a:off x="4511054" y="924232"/>
              <a:ext cx="2782530" cy="294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1200" b="1">
                  <a:solidFill>
                    <a:schemeClr val="tx1"/>
                  </a:solidFill>
                  <a:latin typeface="Times New Roman"/>
                  <a:cs typeface="Times New Roman"/>
                </a:rPr>
                <a:t>SIFIR ATIK BAHÇESİ</a:t>
              </a:r>
              <a:endParaRPr/>
            </a:p>
          </p:txBody>
        </p:sp>
        <p:sp>
          <p:nvSpPr>
            <p:cNvPr id="16" name="Dikdörtgen 15"/>
            <p:cNvSpPr/>
            <p:nvPr/>
          </p:nvSpPr>
          <p:spPr bwMode="auto">
            <a:xfrm>
              <a:off x="1524000" y="3529780"/>
              <a:ext cx="2782530" cy="294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1200" b="1">
                  <a:solidFill>
                    <a:schemeClr val="tx1"/>
                  </a:solidFill>
                  <a:latin typeface="Times New Roman"/>
                  <a:cs typeface="Times New Roman"/>
                </a:rPr>
                <a:t>CUMHURİYET MEYDANI</a:t>
              </a:r>
              <a:endParaRPr/>
            </a:p>
          </p:txBody>
        </p:sp>
        <p:sp>
          <p:nvSpPr>
            <p:cNvPr id="17" name="Dikdörtgen 16"/>
            <p:cNvSpPr/>
            <p:nvPr/>
          </p:nvSpPr>
          <p:spPr bwMode="auto">
            <a:xfrm>
              <a:off x="4356423" y="3529780"/>
              <a:ext cx="3352799" cy="294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1200" b="1">
                  <a:solidFill>
                    <a:schemeClr val="tx1"/>
                  </a:solidFill>
                  <a:latin typeface="Times New Roman"/>
                  <a:cs typeface="Times New Roman"/>
                </a:rPr>
                <a:t>KIZILCAHAMAM BELEDİYESİ</a:t>
              </a:r>
              <a:endParaRPr/>
            </a:p>
          </p:txBody>
        </p:sp>
        <p:sp>
          <p:nvSpPr>
            <p:cNvPr id="18" name="Dikdörtgen 17"/>
            <p:cNvSpPr/>
            <p:nvPr/>
          </p:nvSpPr>
          <p:spPr bwMode="auto">
            <a:xfrm>
              <a:off x="7759115" y="3529780"/>
              <a:ext cx="2782530" cy="294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1200" b="1">
                  <a:solidFill>
                    <a:schemeClr val="tx1"/>
                  </a:solidFill>
                  <a:latin typeface="Times New Roman"/>
                  <a:cs typeface="Times New Roman"/>
                </a:rPr>
                <a:t>MİLET PARKI GİRİŞİ</a:t>
              </a:r>
              <a:endParaRPr/>
            </a:p>
          </p:txBody>
        </p:sp>
        <p:sp>
          <p:nvSpPr>
            <p:cNvPr id="19" name="Dikdörtgen 18"/>
            <p:cNvSpPr/>
            <p:nvPr/>
          </p:nvSpPr>
          <p:spPr bwMode="auto">
            <a:xfrm>
              <a:off x="7759115" y="934064"/>
              <a:ext cx="2782530" cy="294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1200" b="1">
                  <a:solidFill>
                    <a:schemeClr val="tx1"/>
                  </a:solidFill>
                  <a:latin typeface="Times New Roman"/>
                  <a:cs typeface="Times New Roman"/>
                </a:rPr>
                <a:t>ŞEHİTLER PARKI</a:t>
              </a:r>
              <a:endParaRPr/>
            </a:p>
          </p:txBody>
        </p:sp>
      </p:grpSp>
      <p:pic>
        <p:nvPicPr>
          <p:cNvPr id="20" name="Resim 19"/>
          <p:cNvPicPr>
            <a:picLocks noChangeAspect="1"/>
          </p:cNvPicPr>
          <p:nvPr/>
        </p:nvPicPr>
        <p:blipFill>
          <a:blip r:embed="rId3"/>
          <a:stretch/>
        </p:blipFill>
        <p:spPr bwMode="auto">
          <a:xfrm>
            <a:off x="244666" y="33051"/>
            <a:ext cx="1108129" cy="1272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Dikdörtgen 1"/>
          <p:cNvSpPr/>
          <p:nvPr/>
        </p:nvSpPr>
        <p:spPr bwMode="auto">
          <a:xfrm>
            <a:off x="5181600" y="6041571"/>
            <a:ext cx="1861457" cy="81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sp>
        <p:nvSpPr>
          <p:cNvPr id="5" name="TextBox 69"/>
          <p:cNvSpPr txBox="1"/>
          <p:nvPr/>
        </p:nvSpPr>
        <p:spPr bwMode="auto">
          <a:xfrm>
            <a:off x="1340112" y="423670"/>
            <a:ext cx="9278652" cy="523220"/>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PİLOT ÇALIŞMA-BAKANLIK BİNASI/ANKARA</a:t>
            </a:r>
            <a:endParaRPr lang="en-US" sz="2800" b="1">
              <a:solidFill>
                <a:srgbClr val="12457F"/>
              </a:solidFill>
              <a:latin typeface="Times New Roman"/>
              <a:cs typeface="Times New Roman"/>
            </a:endParaRPr>
          </a:p>
        </p:txBody>
      </p:sp>
      <p:pic>
        <p:nvPicPr>
          <p:cNvPr id="12" name="Resim 11" descr="metin, yer, iç mekan, tavan içeren bir resim&#10;&#10;Açıklama otomatik olarak oluşturuldu"/>
          <p:cNvPicPr/>
          <p:nvPr/>
        </p:nvPicPr>
        <p:blipFill>
          <a:blip r:embed="rId2"/>
          <a:stretch/>
        </p:blipFill>
        <p:spPr bwMode="auto">
          <a:xfrm>
            <a:off x="2072654" y="1395244"/>
            <a:ext cx="7659329" cy="4837471"/>
          </a:xfrm>
          <a:prstGeom prst="roundRect">
            <a:avLst>
              <a:gd name="adj" fmla="val 16667"/>
            </a:avLst>
          </a:prstGeom>
          <a:ln>
            <a:noFill/>
          </a:ln>
          <a:effectLst>
            <a:outerShdw blurRad="76200" dist="38100" dir="7800000" algn="tl" rotWithShape="0">
              <a:srgbClr val="000000">
                <a:alpha val="40000"/>
              </a:srgbClr>
            </a:outerShdw>
          </a:effectLst>
        </p:spPr>
      </p:pic>
      <p:pic>
        <p:nvPicPr>
          <p:cNvPr id="3" name="Resim 2"/>
          <p:cNvPicPr>
            <a:picLocks noChangeAspect="1"/>
          </p:cNvPicPr>
          <p:nvPr/>
        </p:nvPicPr>
        <p:blipFill>
          <a:blip r:embed="rId3"/>
          <a:stretch/>
        </p:blipFill>
        <p:spPr bwMode="auto">
          <a:xfrm>
            <a:off x="244666" y="33051"/>
            <a:ext cx="1108129" cy="1272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3" name="Dikdörtgen 2"/>
          <p:cNvSpPr/>
          <p:nvPr/>
        </p:nvSpPr>
        <p:spPr bwMode="auto">
          <a:xfrm>
            <a:off x="5181600" y="6041571"/>
            <a:ext cx="1861457" cy="81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sp>
        <p:nvSpPr>
          <p:cNvPr id="70" name="TextBox 69"/>
          <p:cNvSpPr txBox="1"/>
          <p:nvPr/>
        </p:nvSpPr>
        <p:spPr bwMode="auto">
          <a:xfrm>
            <a:off x="2051717" y="203214"/>
            <a:ext cx="8121221" cy="523220"/>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Neden Depozito Yönetim Sistemi</a:t>
            </a:r>
            <a:endParaRPr lang="en-US" sz="2800">
              <a:solidFill>
                <a:schemeClr val="bg1">
                  <a:lumMod val="65000"/>
                </a:schemeClr>
              </a:solidFill>
              <a:latin typeface="Times New Roman"/>
              <a:cs typeface="Times New Roman"/>
            </a:endParaRPr>
          </a:p>
        </p:txBody>
      </p:sp>
      <p:grpSp>
        <p:nvGrpSpPr>
          <p:cNvPr id="16" name="İçerik Yer Tutucusu 4"/>
          <p:cNvGrpSpPr/>
          <p:nvPr/>
        </p:nvGrpSpPr>
        <p:grpSpPr bwMode="auto">
          <a:xfrm>
            <a:off x="757374" y="1750966"/>
            <a:ext cx="10713948" cy="4558354"/>
            <a:chOff x="4041" y="827806"/>
            <a:chExt cx="10713948" cy="4558354"/>
          </a:xfrm>
        </p:grpSpPr>
        <p:sp>
          <p:nvSpPr>
            <p:cNvPr id="2" name="Dikdörtgen 1"/>
            <p:cNvSpPr/>
            <p:nvPr/>
          </p:nvSpPr>
          <p:spPr bwMode="auto">
            <a:xfrm>
              <a:off x="4041" y="852928"/>
              <a:ext cx="2423061" cy="969224"/>
            </a:xfrm>
            <a:prstGeom prst="rect">
              <a:avLst/>
            </a:prstGeom>
            <a:solidFill>
              <a:srgbClr val="FAB900">
                <a:hueOff val="0"/>
                <a:satOff val="0"/>
                <a:lumOff val="0"/>
                <a:alphaOff val="0"/>
              </a:srgbClr>
            </a:solidFill>
            <a:ln w="9525" cap="flat" cmpd="sng" algn="ctr">
              <a:solidFill>
                <a:srgbClr val="FAB900">
                  <a:hueOff val="0"/>
                  <a:satOff val="0"/>
                  <a:lumOff val="0"/>
                  <a:alphaOff val="0"/>
                </a:srgbClr>
              </a:solidFill>
              <a:prstDash val="solid"/>
              <a:miter lim="800000"/>
            </a:ln>
            <a:effectLst/>
          </p:spPr>
          <p:style>
            <a:lnRef idx="1">
              <a:srgbClr val="000000"/>
            </a:lnRef>
            <a:fillRef idx="2">
              <a:srgbClr val="000000"/>
            </a:fillRef>
            <a:effectRef idx="1">
              <a:srgbClr val="000000"/>
            </a:effectRef>
            <a:fontRef idx="minor">
              <a:schemeClr val="dk1"/>
            </a:fontRef>
          </p:style>
          <p:txBody>
            <a:bodyPr spcFirstLastPara="0" vert="horz" wrap="square" lIns="142240" tIns="81280" rIns="142240" bIns="81280" numCol="1" spcCol="1270" anchor="ctr" anchorCtr="0">
              <a:noAutofit/>
            </a:bodyPr>
            <a:lstStyle/>
            <a:p>
              <a:pPr marL="0" lvl="0" indent="0" algn="ctr" defTabSz="889000">
                <a:lnSpc>
                  <a:spcPct val="90000"/>
                </a:lnSpc>
                <a:spcBef>
                  <a:spcPts val="0"/>
                </a:spcBef>
                <a:spcAft>
                  <a:spcPts val="0"/>
                </a:spcAft>
                <a:buNone/>
                <a:defRPr/>
              </a:pPr>
              <a:r>
                <a:rPr lang="tr-TR" sz="2000" b="1">
                  <a:solidFill>
                    <a:srgbClr val="FFFFFF"/>
                  </a:solidFill>
                  <a:latin typeface="Times"/>
                  <a:ea typeface="Arial"/>
                  <a:cs typeface="Times"/>
                </a:rPr>
                <a:t>ÇEVRESEL</a:t>
              </a:r>
              <a:endParaRPr/>
            </a:p>
          </p:txBody>
        </p:sp>
        <p:sp>
          <p:nvSpPr>
            <p:cNvPr id="4" name="Dikdörtgen 3"/>
            <p:cNvSpPr/>
            <p:nvPr/>
          </p:nvSpPr>
          <p:spPr bwMode="auto">
            <a:xfrm>
              <a:off x="4041" y="1781048"/>
              <a:ext cx="2423061" cy="3300862"/>
            </a:xfrm>
            <a:prstGeom prst="rect">
              <a:avLst/>
            </a:prstGeom>
            <a:solidFill>
              <a:srgbClr val="FAB900">
                <a:tint val="40000"/>
                <a:hueOff val="0"/>
                <a:satOff val="0"/>
                <a:lumOff val="0"/>
                <a:alphaOff val="0"/>
                <a:alpha val="90000"/>
              </a:srgbClr>
            </a:solidFill>
            <a:ln w="9525" cap="flat" cmpd="sng" algn="ctr">
              <a:solidFill>
                <a:srgbClr val="FAB900">
                  <a:tint val="40000"/>
                  <a:hueOff val="0"/>
                  <a:satOff val="0"/>
                  <a:lumOff val="0"/>
                  <a:alphaOff val="0"/>
                  <a:alpha val="90000"/>
                </a:srgbClr>
              </a:solidFill>
              <a:prstDash val="solid"/>
              <a:miter lim="800000"/>
            </a:ln>
            <a:effectLst/>
          </p:spPr>
          <p:style>
            <a:lnRef idx="1">
              <a:srgbClr val="000000"/>
            </a:lnRef>
            <a:fillRef idx="1">
              <a:srgbClr val="000000"/>
            </a:fillRef>
            <a:effectRef idx="0">
              <a:srgbClr val="000000"/>
            </a:effectRef>
            <a:fontRef idx="minor"/>
          </p:style>
          <p:txBody>
            <a:bodyPr spcFirstLastPara="0" vert="horz" wrap="square" lIns="96012" tIns="96012" rIns="128016" bIns="144018" numCol="1" spcCol="1270" anchor="t" anchorCtr="0">
              <a:noAutofit/>
            </a:bodyPr>
            <a:lstStyle/>
            <a:p>
              <a:pPr marL="171450" lvl="1" indent="-171450" algn="l" defTabSz="800100">
                <a:lnSpc>
                  <a:spcPct val="90000"/>
                </a:lnSpc>
                <a:spcBef>
                  <a:spcPts val="0"/>
                </a:spcBef>
                <a:spcAft>
                  <a:spcPts val="0"/>
                </a:spcAft>
                <a:buChar char="•"/>
                <a:defRPr/>
              </a:pPr>
              <a:r>
                <a:rPr lang="tr-TR" sz="1800">
                  <a:solidFill>
                    <a:srgbClr val="000000">
                      <a:hueOff val="0"/>
                      <a:satOff val="0"/>
                      <a:lumOff val="0"/>
                      <a:alphaOff val="0"/>
                    </a:srgbClr>
                  </a:solidFill>
                  <a:latin typeface="Times"/>
                  <a:ea typeface="Arial"/>
                  <a:cs typeface="Times"/>
                </a:rPr>
                <a:t>Geri dönüşüm oranının artması</a:t>
              </a:r>
              <a:endParaRPr/>
            </a:p>
            <a:p>
              <a:pPr marL="171450" lvl="1" indent="-171450" algn="l" defTabSz="800100">
                <a:lnSpc>
                  <a:spcPct val="90000"/>
                </a:lnSpc>
                <a:spcBef>
                  <a:spcPts val="0"/>
                </a:spcBef>
                <a:spcAft>
                  <a:spcPts val="0"/>
                </a:spcAft>
                <a:buChar char="•"/>
                <a:defRPr/>
              </a:pPr>
              <a:r>
                <a:rPr lang="tr-TR" sz="1800">
                  <a:solidFill>
                    <a:srgbClr val="000000">
                      <a:hueOff val="0"/>
                      <a:satOff val="0"/>
                      <a:lumOff val="0"/>
                      <a:alphaOff val="0"/>
                    </a:srgbClr>
                  </a:solidFill>
                  <a:latin typeface="Times"/>
                  <a:ea typeface="Arial"/>
                  <a:cs typeface="Times"/>
                </a:rPr>
                <a:t>Çevre kirliliğinde azalma</a:t>
              </a:r>
              <a:endParaRPr/>
            </a:p>
            <a:p>
              <a:pPr marL="171450" lvl="1" indent="-171450" algn="l" defTabSz="800100">
                <a:lnSpc>
                  <a:spcPct val="90000"/>
                </a:lnSpc>
                <a:spcBef>
                  <a:spcPts val="0"/>
                </a:spcBef>
                <a:spcAft>
                  <a:spcPts val="0"/>
                </a:spcAft>
                <a:buChar char="•"/>
                <a:defRPr/>
              </a:pPr>
              <a:r>
                <a:rPr lang="tr-TR" sz="1800">
                  <a:solidFill>
                    <a:srgbClr val="000000">
                      <a:hueOff val="0"/>
                      <a:satOff val="0"/>
                      <a:lumOff val="0"/>
                      <a:alphaOff val="0"/>
                    </a:srgbClr>
                  </a:solidFill>
                  <a:latin typeface="Times"/>
                  <a:ea typeface="Arial"/>
                  <a:cs typeface="Times"/>
                </a:rPr>
                <a:t>Karbon emisyonlarının azaltımı</a:t>
              </a:r>
              <a:endParaRPr/>
            </a:p>
            <a:p>
              <a:pPr marL="171450" lvl="1" indent="-171450" algn="l" defTabSz="800100">
                <a:lnSpc>
                  <a:spcPct val="90000"/>
                </a:lnSpc>
                <a:spcBef>
                  <a:spcPts val="0"/>
                </a:spcBef>
                <a:spcAft>
                  <a:spcPts val="0"/>
                </a:spcAft>
                <a:buChar char="•"/>
                <a:defRPr/>
              </a:pPr>
              <a:r>
                <a:rPr lang="tr-TR" sz="1800">
                  <a:solidFill>
                    <a:srgbClr val="000000">
                      <a:hueOff val="0"/>
                      <a:satOff val="0"/>
                      <a:lumOff val="0"/>
                      <a:alphaOff val="0"/>
                    </a:srgbClr>
                  </a:solidFill>
                  <a:latin typeface="Times"/>
                  <a:ea typeface="Arial"/>
                  <a:cs typeface="Times"/>
                </a:rPr>
                <a:t>Düzenli depo sahalarının ekonomik ömrünün artması</a:t>
              </a:r>
              <a:endParaRPr/>
            </a:p>
          </p:txBody>
        </p:sp>
        <p:sp>
          <p:nvSpPr>
            <p:cNvPr id="5" name="Dikdörtgen 4"/>
            <p:cNvSpPr/>
            <p:nvPr/>
          </p:nvSpPr>
          <p:spPr bwMode="auto">
            <a:xfrm>
              <a:off x="2766367" y="827806"/>
              <a:ext cx="2423012" cy="969214"/>
            </a:xfrm>
            <a:prstGeom prst="rect">
              <a:avLst/>
            </a:prstGeom>
            <a:solidFill>
              <a:srgbClr val="90BB23">
                <a:hueOff val="0"/>
                <a:satOff val="0"/>
                <a:lumOff val="0"/>
                <a:alphaOff val="0"/>
              </a:srgbClr>
            </a:solidFill>
            <a:ln w="9525" cap="flat" cmpd="sng" algn="ctr">
              <a:solidFill>
                <a:srgbClr val="90BB23">
                  <a:hueOff val="0"/>
                  <a:satOff val="0"/>
                  <a:lumOff val="0"/>
                  <a:alphaOff val="0"/>
                </a:srgbClr>
              </a:solidFill>
              <a:prstDash val="solid"/>
              <a:miter lim="800000"/>
            </a:ln>
            <a:effectLst/>
          </p:spPr>
          <p:style>
            <a:lnRef idx="1">
              <a:srgbClr val="000000"/>
            </a:lnRef>
            <a:fillRef idx="2">
              <a:srgbClr val="000000"/>
            </a:fillRef>
            <a:effectRef idx="1">
              <a:srgbClr val="000000"/>
            </a:effectRef>
            <a:fontRef idx="minor">
              <a:schemeClr val="dk1"/>
            </a:fontRef>
          </p:style>
          <p:txBody>
            <a:bodyPr spcFirstLastPara="0" vert="horz" wrap="square" lIns="142240" tIns="81280" rIns="142240" bIns="81280" numCol="1" spcCol="1270" anchor="ctr" anchorCtr="0">
              <a:noAutofit/>
            </a:bodyPr>
            <a:lstStyle/>
            <a:p>
              <a:pPr marL="0" lvl="0" indent="0" algn="ctr" defTabSz="889000">
                <a:lnSpc>
                  <a:spcPct val="90000"/>
                </a:lnSpc>
                <a:spcBef>
                  <a:spcPts val="0"/>
                </a:spcBef>
                <a:spcAft>
                  <a:spcPts val="0"/>
                </a:spcAft>
                <a:buNone/>
                <a:defRPr/>
              </a:pPr>
              <a:r>
                <a:rPr lang="tr-TR" sz="2000" b="1">
                  <a:solidFill>
                    <a:srgbClr val="FFFFFF"/>
                  </a:solidFill>
                  <a:latin typeface="Times"/>
                  <a:ea typeface="Arial"/>
                  <a:cs typeface="Times"/>
                </a:rPr>
                <a:t>SOSYAL</a:t>
              </a:r>
              <a:endParaRPr/>
            </a:p>
          </p:txBody>
        </p:sp>
        <p:sp>
          <p:nvSpPr>
            <p:cNvPr id="6" name="Dikdörtgen 5"/>
            <p:cNvSpPr/>
            <p:nvPr/>
          </p:nvSpPr>
          <p:spPr bwMode="auto">
            <a:xfrm>
              <a:off x="2766331" y="1801596"/>
              <a:ext cx="2423036" cy="3300862"/>
            </a:xfrm>
            <a:prstGeom prst="rect">
              <a:avLst/>
            </a:prstGeom>
            <a:solidFill>
              <a:srgbClr val="90BB23">
                <a:tint val="40000"/>
                <a:hueOff val="0"/>
                <a:satOff val="0"/>
                <a:lumOff val="0"/>
                <a:alphaOff val="0"/>
                <a:alpha val="90000"/>
              </a:srgbClr>
            </a:solidFill>
            <a:ln w="9525" cap="flat" cmpd="sng" algn="ctr">
              <a:solidFill>
                <a:srgbClr val="90BB23">
                  <a:tint val="40000"/>
                  <a:hueOff val="0"/>
                  <a:satOff val="0"/>
                  <a:lumOff val="0"/>
                  <a:alphaOff val="0"/>
                  <a:alpha val="90000"/>
                </a:srgbClr>
              </a:solidFill>
              <a:prstDash val="solid"/>
              <a:miter lim="800000"/>
            </a:ln>
            <a:effectLst/>
          </p:spPr>
          <p:style>
            <a:lnRef idx="1">
              <a:srgbClr val="000000"/>
            </a:lnRef>
            <a:fillRef idx="1">
              <a:srgbClr val="000000"/>
            </a:fillRef>
            <a:effectRef idx="0">
              <a:srgbClr val="000000"/>
            </a:effectRef>
            <a:fontRef idx="minor"/>
          </p:style>
          <p:txBody>
            <a:bodyPr spcFirstLastPara="0" vert="horz" wrap="square" lIns="96012" tIns="96012" rIns="128016" bIns="144018" numCol="1" spcCol="1270" anchor="t" anchorCtr="0">
              <a:noAutofit/>
            </a:bodyPr>
            <a:lstStyle/>
            <a:p>
              <a:pPr marL="171450" lvl="1" indent="-171450" algn="l" defTabSz="800100">
                <a:lnSpc>
                  <a:spcPct val="90000"/>
                </a:lnSpc>
                <a:spcBef>
                  <a:spcPts val="0"/>
                </a:spcBef>
                <a:spcAft>
                  <a:spcPts val="0"/>
                </a:spcAft>
                <a:buChar char="•"/>
                <a:defRPr/>
              </a:pPr>
              <a:r>
                <a:rPr lang="tr-TR" sz="1800">
                  <a:solidFill>
                    <a:srgbClr val="000000">
                      <a:hueOff val="0"/>
                      <a:satOff val="0"/>
                      <a:lumOff val="0"/>
                      <a:alphaOff val="0"/>
                    </a:srgbClr>
                  </a:solidFill>
                  <a:latin typeface="Times"/>
                  <a:ea typeface="Arial"/>
                  <a:cs typeface="Times"/>
                </a:rPr>
                <a:t>İlave istihdam ve ekonomiye destek</a:t>
              </a:r>
              <a:endParaRPr/>
            </a:p>
            <a:p>
              <a:pPr marL="171450" lvl="1" indent="-171450" algn="l" defTabSz="800100">
                <a:lnSpc>
                  <a:spcPct val="90000"/>
                </a:lnSpc>
                <a:spcBef>
                  <a:spcPts val="0"/>
                </a:spcBef>
                <a:spcAft>
                  <a:spcPts val="0"/>
                </a:spcAft>
                <a:buChar char="•"/>
                <a:defRPr/>
              </a:pPr>
              <a:r>
                <a:rPr lang="tr-TR" sz="1800">
                  <a:solidFill>
                    <a:srgbClr val="000000">
                      <a:hueOff val="0"/>
                      <a:satOff val="0"/>
                      <a:lumOff val="0"/>
                      <a:alphaOff val="0"/>
                    </a:srgbClr>
                  </a:solidFill>
                  <a:latin typeface="Times"/>
                  <a:ea typeface="Arial"/>
                  <a:cs typeface="Times"/>
                </a:rPr>
                <a:t>Vatandaşların geri dönüşüm sistemine katılımını görünür hale getirme</a:t>
              </a:r>
              <a:endParaRPr/>
            </a:p>
            <a:p>
              <a:pPr marL="171450" lvl="1" indent="-171450" algn="l" defTabSz="800100">
                <a:lnSpc>
                  <a:spcPct val="90000"/>
                </a:lnSpc>
                <a:spcBef>
                  <a:spcPts val="0"/>
                </a:spcBef>
                <a:spcAft>
                  <a:spcPts val="0"/>
                </a:spcAft>
                <a:buChar char="•"/>
                <a:defRPr/>
              </a:pPr>
              <a:r>
                <a:rPr lang="tr-TR" sz="1800">
                  <a:solidFill>
                    <a:srgbClr val="000000">
                      <a:hueOff val="0"/>
                      <a:satOff val="0"/>
                      <a:lumOff val="0"/>
                      <a:alphaOff val="0"/>
                    </a:srgbClr>
                  </a:solidFill>
                  <a:latin typeface="Times"/>
                  <a:ea typeface="Arial"/>
                  <a:cs typeface="Times"/>
                </a:rPr>
                <a:t>Çevre bilincinin artması </a:t>
              </a:r>
              <a:endParaRPr/>
            </a:p>
          </p:txBody>
        </p:sp>
        <p:sp>
          <p:nvSpPr>
            <p:cNvPr id="7" name="Dikdörtgen 6"/>
            <p:cNvSpPr/>
            <p:nvPr/>
          </p:nvSpPr>
          <p:spPr bwMode="auto">
            <a:xfrm>
              <a:off x="5528597" y="834972"/>
              <a:ext cx="2423036" cy="969214"/>
            </a:xfrm>
            <a:prstGeom prst="rect">
              <a:avLst/>
            </a:prstGeom>
            <a:solidFill>
              <a:srgbClr val="EE7008">
                <a:hueOff val="0"/>
                <a:satOff val="0"/>
                <a:lumOff val="0"/>
                <a:alphaOff val="0"/>
              </a:srgbClr>
            </a:solidFill>
            <a:ln w="9525" cap="flat" cmpd="sng" algn="ctr">
              <a:solidFill>
                <a:srgbClr val="EE7008">
                  <a:hueOff val="0"/>
                  <a:satOff val="0"/>
                  <a:lumOff val="0"/>
                  <a:alphaOff val="0"/>
                </a:srgbClr>
              </a:solidFill>
              <a:prstDash val="solid"/>
              <a:miter lim="800000"/>
            </a:ln>
            <a:effectLst/>
          </p:spPr>
          <p:style>
            <a:lnRef idx="1">
              <a:srgbClr val="000000"/>
            </a:lnRef>
            <a:fillRef idx="2">
              <a:srgbClr val="000000"/>
            </a:fillRef>
            <a:effectRef idx="1">
              <a:srgbClr val="000000"/>
            </a:effectRef>
            <a:fontRef idx="minor">
              <a:schemeClr val="dk1"/>
            </a:fontRef>
          </p:style>
          <p:txBody>
            <a:bodyPr spcFirstLastPara="0" vert="horz" wrap="square" lIns="142240" tIns="81280" rIns="142240" bIns="81280" numCol="1" spcCol="1270" anchor="ctr" anchorCtr="0">
              <a:noAutofit/>
            </a:bodyPr>
            <a:lstStyle/>
            <a:p>
              <a:pPr marL="0" lvl="0" indent="0" algn="ctr" defTabSz="889000">
                <a:lnSpc>
                  <a:spcPct val="90000"/>
                </a:lnSpc>
                <a:spcBef>
                  <a:spcPts val="0"/>
                </a:spcBef>
                <a:spcAft>
                  <a:spcPts val="0"/>
                </a:spcAft>
                <a:buNone/>
                <a:defRPr/>
              </a:pPr>
              <a:r>
                <a:rPr lang="tr-TR" sz="2000" b="1">
                  <a:solidFill>
                    <a:srgbClr val="FFFFFF"/>
                  </a:solidFill>
                  <a:latin typeface="Times"/>
                  <a:ea typeface="Arial"/>
                  <a:cs typeface="Times"/>
                </a:rPr>
                <a:t>EKONOMİK</a:t>
              </a:r>
              <a:endParaRPr/>
            </a:p>
          </p:txBody>
        </p:sp>
        <p:sp>
          <p:nvSpPr>
            <p:cNvPr id="8" name="Dikdörtgen 7"/>
            <p:cNvSpPr/>
            <p:nvPr/>
          </p:nvSpPr>
          <p:spPr bwMode="auto">
            <a:xfrm>
              <a:off x="5528597" y="1799004"/>
              <a:ext cx="2423061" cy="3587156"/>
            </a:xfrm>
            <a:prstGeom prst="rect">
              <a:avLst/>
            </a:prstGeom>
            <a:solidFill>
              <a:srgbClr val="EE7008">
                <a:tint val="40000"/>
                <a:hueOff val="0"/>
                <a:satOff val="0"/>
                <a:lumOff val="0"/>
                <a:alphaOff val="0"/>
                <a:alpha val="90000"/>
              </a:srgbClr>
            </a:solidFill>
            <a:ln w="9525" cap="flat" cmpd="sng" algn="ctr">
              <a:solidFill>
                <a:srgbClr val="EE7008">
                  <a:tint val="40000"/>
                  <a:hueOff val="0"/>
                  <a:satOff val="0"/>
                  <a:lumOff val="0"/>
                  <a:alphaOff val="0"/>
                  <a:alpha val="90000"/>
                </a:srgbClr>
              </a:solidFill>
              <a:prstDash val="solid"/>
              <a:miter lim="800000"/>
            </a:ln>
            <a:effectLst/>
          </p:spPr>
          <p:style>
            <a:lnRef idx="1">
              <a:srgbClr val="000000"/>
            </a:lnRef>
            <a:fillRef idx="1">
              <a:srgbClr val="000000"/>
            </a:fillRef>
            <a:effectRef idx="0">
              <a:srgbClr val="000000"/>
            </a:effectRef>
            <a:fontRef idx="minor"/>
          </p:style>
          <p:txBody>
            <a:bodyPr spcFirstLastPara="0" vert="horz" wrap="square" lIns="96012" tIns="96012" rIns="128016" bIns="144018" numCol="1" spcCol="1270" anchor="t" anchorCtr="0">
              <a:noAutofit/>
            </a:bodyPr>
            <a:lstStyle/>
            <a:p>
              <a:pPr marL="171450" lvl="1" indent="-171450" algn="l" defTabSz="800100">
                <a:lnSpc>
                  <a:spcPct val="90000"/>
                </a:lnSpc>
                <a:spcBef>
                  <a:spcPts val="0"/>
                </a:spcBef>
                <a:spcAft>
                  <a:spcPts val="0"/>
                </a:spcAft>
                <a:buChar char="•"/>
                <a:defRPr/>
              </a:pPr>
              <a:r>
                <a:rPr lang="tr-TR" sz="1800">
                  <a:solidFill>
                    <a:srgbClr val="000000">
                      <a:hueOff val="0"/>
                      <a:satOff val="0"/>
                      <a:lumOff val="0"/>
                      <a:alphaOff val="0"/>
                    </a:srgbClr>
                  </a:solidFill>
                  <a:latin typeface="Times"/>
                  <a:ea typeface="Arial"/>
                  <a:cs typeface="Times"/>
                </a:rPr>
                <a:t>Daha verimli ve sürdürülebilir geri kazanım sistemi</a:t>
              </a:r>
              <a:endParaRPr/>
            </a:p>
            <a:p>
              <a:pPr marL="171450" lvl="1" indent="-171450" algn="l" defTabSz="800100">
                <a:lnSpc>
                  <a:spcPct val="90000"/>
                </a:lnSpc>
                <a:spcBef>
                  <a:spcPts val="0"/>
                </a:spcBef>
                <a:spcAft>
                  <a:spcPts val="0"/>
                </a:spcAft>
                <a:buChar char="•"/>
                <a:defRPr/>
              </a:pPr>
              <a:r>
                <a:rPr lang="tr-TR" sz="1800">
                  <a:solidFill>
                    <a:srgbClr val="000000">
                      <a:hueOff val="0"/>
                      <a:satOff val="0"/>
                      <a:lumOff val="0"/>
                      <a:alphaOff val="0"/>
                    </a:srgbClr>
                  </a:solidFill>
                  <a:latin typeface="Times"/>
                  <a:ea typeface="Arial"/>
                  <a:cs typeface="Times"/>
                </a:rPr>
                <a:t>Ekonomik değeri yüksek geri dönüştürülmüş malzemeler</a:t>
              </a:r>
              <a:endParaRPr/>
            </a:p>
            <a:p>
              <a:pPr marL="171450" lvl="1" indent="-171450" algn="l" defTabSz="800100">
                <a:lnSpc>
                  <a:spcPct val="90000"/>
                </a:lnSpc>
                <a:spcBef>
                  <a:spcPts val="0"/>
                </a:spcBef>
                <a:spcAft>
                  <a:spcPts val="0"/>
                </a:spcAft>
                <a:buChar char="•"/>
                <a:defRPr/>
              </a:pPr>
              <a:r>
                <a:rPr lang="tr-TR" sz="1800">
                  <a:solidFill>
                    <a:srgbClr val="000000">
                      <a:hueOff val="0"/>
                      <a:satOff val="0"/>
                      <a:lumOff val="0"/>
                      <a:alphaOff val="0"/>
                    </a:srgbClr>
                  </a:solidFill>
                  <a:latin typeface="Times"/>
                  <a:ea typeface="Arial"/>
                  <a:cs typeface="Times"/>
                </a:rPr>
                <a:t>Belediyelerin çevre hizmetlerinde maliyet azaltımı</a:t>
              </a:r>
            </a:p>
            <a:p>
              <a:pPr marL="171450" lvl="1" indent="-171450" algn="l" defTabSz="800100">
                <a:lnSpc>
                  <a:spcPct val="90000"/>
                </a:lnSpc>
                <a:spcBef>
                  <a:spcPts val="0"/>
                </a:spcBef>
                <a:spcAft>
                  <a:spcPts val="0"/>
                </a:spcAft>
                <a:buChar char="•"/>
                <a:defRPr/>
              </a:pPr>
              <a:r>
                <a:rPr lang="tr-TR" sz="1800">
                  <a:solidFill>
                    <a:srgbClr val="000000">
                      <a:hueOff val="0"/>
                      <a:satOff val="0"/>
                      <a:lumOff val="0"/>
                      <a:alphaOff val="0"/>
                    </a:srgbClr>
                  </a:solidFill>
                  <a:latin typeface="Times"/>
                  <a:ea typeface="Arial"/>
                  <a:cs typeface="Times"/>
                </a:rPr>
                <a:t>Birincil hammadde ihtiyacının azalması ve hammadde ithalatında azalma</a:t>
              </a:r>
              <a:endParaRPr/>
            </a:p>
          </p:txBody>
        </p:sp>
        <p:sp>
          <p:nvSpPr>
            <p:cNvPr id="9" name="Dikdörtgen 8"/>
            <p:cNvSpPr/>
            <p:nvPr/>
          </p:nvSpPr>
          <p:spPr bwMode="auto">
            <a:xfrm>
              <a:off x="8290886" y="832376"/>
              <a:ext cx="2423061" cy="969224"/>
            </a:xfrm>
            <a:prstGeom prst="rect">
              <a:avLst/>
            </a:prstGeom>
            <a:solidFill>
              <a:srgbClr val="1AB39F">
                <a:hueOff val="0"/>
                <a:satOff val="0"/>
                <a:lumOff val="0"/>
                <a:alphaOff val="0"/>
              </a:srgbClr>
            </a:solidFill>
            <a:ln w="9525" cap="flat" cmpd="sng" algn="ctr">
              <a:solidFill>
                <a:srgbClr val="1AB39F">
                  <a:hueOff val="0"/>
                  <a:satOff val="0"/>
                  <a:lumOff val="0"/>
                  <a:alphaOff val="0"/>
                </a:srgbClr>
              </a:solidFill>
              <a:prstDash val="solid"/>
              <a:miter lim="800000"/>
            </a:ln>
            <a:effectLst/>
          </p:spPr>
          <p:style>
            <a:lnRef idx="1">
              <a:srgbClr val="000000"/>
            </a:lnRef>
            <a:fillRef idx="2">
              <a:srgbClr val="000000"/>
            </a:fillRef>
            <a:effectRef idx="1">
              <a:srgbClr val="000000"/>
            </a:effectRef>
            <a:fontRef idx="minor">
              <a:schemeClr val="dk1"/>
            </a:fontRef>
          </p:style>
          <p:txBody>
            <a:bodyPr spcFirstLastPara="0" vert="horz" wrap="square" lIns="142240" tIns="81280" rIns="142240" bIns="81280" numCol="1" spcCol="1270" anchor="ctr" anchorCtr="0">
              <a:noAutofit/>
            </a:bodyPr>
            <a:lstStyle/>
            <a:p>
              <a:pPr marL="0" lvl="0" indent="0" algn="ctr" defTabSz="889000">
                <a:lnSpc>
                  <a:spcPct val="90000"/>
                </a:lnSpc>
                <a:spcBef>
                  <a:spcPts val="0"/>
                </a:spcBef>
                <a:spcAft>
                  <a:spcPts val="0"/>
                </a:spcAft>
                <a:buNone/>
                <a:defRPr/>
              </a:pPr>
              <a:r>
                <a:rPr lang="tr-TR" sz="2000" b="1">
                  <a:solidFill>
                    <a:srgbClr val="FFFFFF"/>
                  </a:solidFill>
                  <a:latin typeface="Times"/>
                  <a:ea typeface="Arial"/>
                  <a:cs typeface="Times"/>
                </a:rPr>
                <a:t>KÜRESEL</a:t>
              </a:r>
              <a:endParaRPr/>
            </a:p>
          </p:txBody>
        </p:sp>
        <p:sp>
          <p:nvSpPr>
            <p:cNvPr id="10" name="Dikdörtgen 9"/>
            <p:cNvSpPr/>
            <p:nvPr/>
          </p:nvSpPr>
          <p:spPr bwMode="auto">
            <a:xfrm>
              <a:off x="8294928" y="1815992"/>
              <a:ext cx="2423061" cy="3300862"/>
            </a:xfrm>
            <a:prstGeom prst="rect">
              <a:avLst/>
            </a:prstGeom>
            <a:solidFill>
              <a:srgbClr val="1AB39F">
                <a:tint val="40000"/>
                <a:hueOff val="0"/>
                <a:satOff val="0"/>
                <a:lumOff val="0"/>
                <a:alphaOff val="0"/>
                <a:alpha val="90000"/>
              </a:srgbClr>
            </a:solidFill>
            <a:ln w="9525" cap="flat" cmpd="sng" algn="ctr">
              <a:solidFill>
                <a:srgbClr val="1AB39F">
                  <a:tint val="40000"/>
                  <a:hueOff val="0"/>
                  <a:satOff val="0"/>
                  <a:lumOff val="0"/>
                  <a:alphaOff val="0"/>
                  <a:alpha val="90000"/>
                </a:srgbClr>
              </a:solidFill>
              <a:prstDash val="solid"/>
              <a:miter lim="800000"/>
            </a:ln>
            <a:effectLst/>
          </p:spPr>
          <p:style>
            <a:lnRef idx="1">
              <a:srgbClr val="000000"/>
            </a:lnRef>
            <a:fillRef idx="1">
              <a:srgbClr val="000000"/>
            </a:fillRef>
            <a:effectRef idx="0">
              <a:srgbClr val="000000"/>
            </a:effectRef>
            <a:fontRef idx="minor"/>
          </p:style>
          <p:txBody>
            <a:bodyPr spcFirstLastPara="0" vert="horz" wrap="square" lIns="96012" tIns="96012" rIns="128016" bIns="144018" numCol="1" spcCol="1270" anchor="t" anchorCtr="0">
              <a:noAutofit/>
            </a:bodyPr>
            <a:lstStyle/>
            <a:p>
              <a:pPr marL="171450" lvl="1" indent="-171450" algn="l" defTabSz="800100">
                <a:lnSpc>
                  <a:spcPct val="90000"/>
                </a:lnSpc>
                <a:spcBef>
                  <a:spcPts val="0"/>
                </a:spcBef>
                <a:spcAft>
                  <a:spcPts val="0"/>
                </a:spcAft>
                <a:buChar char="•"/>
                <a:defRPr/>
              </a:pPr>
              <a:r>
                <a:rPr lang="tr-TR" sz="1800">
                  <a:solidFill>
                    <a:srgbClr val="000000">
                      <a:hueOff val="0"/>
                      <a:satOff val="0"/>
                      <a:lumOff val="0"/>
                      <a:alphaOff val="0"/>
                    </a:srgbClr>
                  </a:solidFill>
                  <a:latin typeface="Times"/>
                  <a:ea typeface="Arial"/>
                  <a:cs typeface="Times"/>
                </a:rPr>
                <a:t>Döngüsel ekonomi konseptine uyum</a:t>
              </a:r>
              <a:endParaRPr/>
            </a:p>
            <a:p>
              <a:pPr marL="171450" lvl="1" indent="-171450" algn="l" defTabSz="800100">
                <a:lnSpc>
                  <a:spcPct val="90000"/>
                </a:lnSpc>
                <a:spcBef>
                  <a:spcPts val="0"/>
                </a:spcBef>
                <a:spcAft>
                  <a:spcPts val="0"/>
                </a:spcAft>
                <a:buChar char="•"/>
                <a:defRPr/>
              </a:pPr>
              <a:r>
                <a:rPr lang="tr-TR" sz="1800">
                  <a:solidFill>
                    <a:srgbClr val="000000">
                      <a:hueOff val="0"/>
                      <a:satOff val="0"/>
                      <a:lumOff val="0"/>
                      <a:alphaOff val="0"/>
                    </a:srgbClr>
                  </a:solidFill>
                  <a:latin typeface="Times"/>
                  <a:ea typeface="Arial"/>
                  <a:cs typeface="Times"/>
                </a:rPr>
                <a:t>Türkiye’nin küresel sürdürülebilir kalkınma eylemine katılımının desteklenmesi</a:t>
              </a:r>
              <a:endParaRPr/>
            </a:p>
          </p:txBody>
        </p:sp>
      </p:grpSp>
      <p:pic>
        <p:nvPicPr>
          <p:cNvPr id="13" name="Resim 12"/>
          <p:cNvPicPr>
            <a:picLocks noChangeAspect="1"/>
          </p:cNvPicPr>
          <p:nvPr/>
        </p:nvPicPr>
        <p:blipFill>
          <a:blip r:embed="rId2"/>
          <a:stretch/>
        </p:blipFill>
        <p:spPr bwMode="auto">
          <a:xfrm>
            <a:off x="244666" y="33051"/>
            <a:ext cx="1108129" cy="1272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1" name="İçerik Yer Tutucusu 2"/>
          <p:cNvSpPr txBox="1"/>
          <p:nvPr/>
        </p:nvSpPr>
        <p:spPr bwMode="auto">
          <a:xfrm>
            <a:off x="6272697" y="1612347"/>
            <a:ext cx="5361332" cy="5203687"/>
          </a:xfrm>
          <a:prstGeom prst="rect">
            <a:avLst/>
          </a:prstGeom>
        </p:spPr>
        <p:txBody>
          <a:bodyPr vert="horz" lIns="91440" tIns="45720" rIns="91440" bIns="45720" rtlCol="0">
            <a:noAutofit/>
          </a:bodyPr>
          <a:lstStyle>
            <a:lvl1pPr marL="0" indent="0" algn="ctr" defTabSz="914400">
              <a:lnSpc>
                <a:spcPct val="90000"/>
              </a:lnSpc>
              <a:spcBef>
                <a:spcPts val="1000"/>
              </a:spcBef>
              <a:buFont typeface="Arial"/>
              <a:buNone/>
              <a:defRPr sz="2400">
                <a:solidFill>
                  <a:schemeClr val="tx1"/>
                </a:solidFill>
                <a:latin typeface="+mn-lt"/>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marL="0" marR="0" lvl="0" indent="0" algn="l" defTabSz="914400">
              <a:lnSpc>
                <a:spcPct val="150000"/>
              </a:lnSpc>
              <a:spcBef>
                <a:spcPts val="1000"/>
              </a:spcBef>
              <a:spcAft>
                <a:spcPts val="0"/>
              </a:spcAft>
              <a:buClrTx/>
              <a:buSzTx/>
              <a:buFont typeface="Arial"/>
              <a:buNone/>
              <a:defRPr/>
            </a:pPr>
            <a:endParaRPr lang="tr-TR" sz="2000" b="0" i="0" u="none" strike="noStrike" cap="none" spc="0">
              <a:ln>
                <a:noFill/>
              </a:ln>
              <a:solidFill>
                <a:prstClr val="black"/>
              </a:solidFill>
              <a:latin typeface="Calibri"/>
              <a:ea typeface="Arial"/>
              <a:cs typeface="Arial"/>
            </a:endParaRPr>
          </a:p>
        </p:txBody>
      </p:sp>
      <p:graphicFrame>
        <p:nvGraphicFramePr>
          <p:cNvPr id="4" name="Tablo 3"/>
          <p:cNvGraphicFramePr>
            <a:graphicFrameLocks noGrp="1"/>
          </p:cNvGraphicFramePr>
          <p:nvPr>
            <p:extLst>
              <p:ext uri="{D42A27DB-BD31-4B8C-83A1-F6EECF244321}">
                <p14:modId xmlns:p14="http://schemas.microsoft.com/office/powerpoint/2010/main" val="3223478212"/>
              </p:ext>
            </p:extLst>
          </p:nvPr>
        </p:nvGraphicFramePr>
        <p:xfrm>
          <a:off x="263353" y="1124743"/>
          <a:ext cx="11727682" cy="5544608"/>
        </p:xfrm>
        <a:graphic>
          <a:graphicData uri="http://schemas.openxmlformats.org/drawingml/2006/table">
            <a:tbl>
              <a:tblPr/>
              <a:tblGrid>
                <a:gridCol w="576063">
                  <a:extLst>
                    <a:ext uri="{9D8B030D-6E8A-4147-A177-3AD203B41FA5}">
                      <a16:colId xmlns:a16="http://schemas.microsoft.com/office/drawing/2014/main" val="20000"/>
                    </a:ext>
                  </a:extLst>
                </a:gridCol>
                <a:gridCol w="2179829">
                  <a:extLst>
                    <a:ext uri="{9D8B030D-6E8A-4147-A177-3AD203B41FA5}">
                      <a16:colId xmlns:a16="http://schemas.microsoft.com/office/drawing/2014/main" val="20001"/>
                    </a:ext>
                  </a:extLst>
                </a:gridCol>
                <a:gridCol w="5669043">
                  <a:extLst>
                    <a:ext uri="{9D8B030D-6E8A-4147-A177-3AD203B41FA5}">
                      <a16:colId xmlns:a16="http://schemas.microsoft.com/office/drawing/2014/main" val="20002"/>
                    </a:ext>
                  </a:extLst>
                </a:gridCol>
                <a:gridCol w="1693497">
                  <a:extLst>
                    <a:ext uri="{9D8B030D-6E8A-4147-A177-3AD203B41FA5}">
                      <a16:colId xmlns:a16="http://schemas.microsoft.com/office/drawing/2014/main" val="20003"/>
                    </a:ext>
                  </a:extLst>
                </a:gridCol>
                <a:gridCol w="1609250">
                  <a:extLst>
                    <a:ext uri="{9D8B030D-6E8A-4147-A177-3AD203B41FA5}">
                      <a16:colId xmlns:a16="http://schemas.microsoft.com/office/drawing/2014/main" val="20004"/>
                    </a:ext>
                  </a:extLst>
                </a:gridCol>
              </a:tblGrid>
              <a:tr h="598568">
                <a:tc>
                  <a:txBody>
                    <a:bodyPr/>
                    <a:lstStyle/>
                    <a:p>
                      <a:pPr algn="ctr">
                        <a:defRPr/>
                      </a:pPr>
                      <a:r>
                        <a:rPr lang="tr-TR" sz="1600" b="0" i="0" u="none" strike="noStrike">
                          <a:solidFill>
                            <a:srgbClr val="000000"/>
                          </a:solidFill>
                          <a:latin typeface="Times New Roman"/>
                        </a:rPr>
                        <a:t>Etap</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EEAF6"/>
                    </a:solidFill>
                  </a:tcPr>
                </a:tc>
                <a:tc>
                  <a:txBody>
                    <a:bodyPr/>
                    <a:lstStyle/>
                    <a:p>
                      <a:pPr algn="ctr">
                        <a:defRPr/>
                      </a:pPr>
                      <a:r>
                        <a:rPr lang="tr-TR" sz="1600" b="0" i="0" u="none" strike="noStrike">
                          <a:solidFill>
                            <a:srgbClr val="000000"/>
                          </a:solidFill>
                          <a:latin typeface="Times New Roman"/>
                        </a:rPr>
                        <a:t>Süre</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EEAF6"/>
                    </a:solidFill>
                  </a:tcPr>
                </a:tc>
                <a:tc>
                  <a:txBody>
                    <a:bodyPr/>
                    <a:lstStyle/>
                    <a:p>
                      <a:pPr algn="ctr">
                        <a:defRPr/>
                      </a:pPr>
                      <a:r>
                        <a:rPr lang="tr-TR" sz="1600" b="0" i="0" u="none" strike="noStrike">
                          <a:solidFill>
                            <a:srgbClr val="000000"/>
                          </a:solidFill>
                          <a:latin typeface="Times New Roman"/>
                        </a:rPr>
                        <a:t>Lokasyon</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EEAF6"/>
                    </a:solidFill>
                  </a:tcPr>
                </a:tc>
                <a:tc>
                  <a:txBody>
                    <a:bodyPr/>
                    <a:lstStyle/>
                    <a:p>
                      <a:pPr algn="ctr">
                        <a:defRPr/>
                      </a:pPr>
                      <a:r>
                        <a:rPr lang="tr-TR" sz="1600" b="1" i="0" u="none" strike="noStrike">
                          <a:solidFill>
                            <a:srgbClr val="FF0000"/>
                          </a:solidFill>
                          <a:latin typeface="Times New Roman"/>
                        </a:rPr>
                        <a:t>Otomatik İade Noktası Sayısı</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EEAF6"/>
                    </a:solidFill>
                  </a:tcPr>
                </a:tc>
                <a:tc>
                  <a:txBody>
                    <a:bodyPr/>
                    <a:lstStyle/>
                    <a:p>
                      <a:pPr algn="ctr">
                        <a:defRPr/>
                      </a:pPr>
                      <a:r>
                        <a:rPr lang="tr-TR" sz="1600" b="1" i="0" u="none" strike="noStrike">
                          <a:solidFill>
                            <a:srgbClr val="FF0000"/>
                          </a:solidFill>
                          <a:latin typeface="Times New Roman"/>
                        </a:rPr>
                        <a:t>Manuel İade Noktası Sayısı</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EEAF6"/>
                    </a:solidFill>
                  </a:tcPr>
                </a:tc>
                <a:extLst>
                  <a:ext uri="{0D108BD9-81ED-4DB2-BD59-A6C34878D82A}">
                    <a16:rowId xmlns:a16="http://schemas.microsoft.com/office/drawing/2014/main" val="10000"/>
                  </a:ext>
                </a:extLst>
              </a:tr>
              <a:tr h="856074">
                <a:tc>
                  <a:txBody>
                    <a:bodyPr/>
                    <a:lstStyle/>
                    <a:p>
                      <a:pPr algn="ctr">
                        <a:defRPr/>
                      </a:pPr>
                      <a:r>
                        <a:rPr lang="tr-TR" sz="1600" b="0" i="0" u="none" strike="noStrike">
                          <a:solidFill>
                            <a:srgbClr val="000000"/>
                          </a:solidFill>
                          <a:latin typeface="Times New Roman"/>
                        </a:rPr>
                        <a:t>1</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0" i="0" u="none" strike="noStrike">
                          <a:solidFill>
                            <a:srgbClr val="000000"/>
                          </a:solidFill>
                          <a:latin typeface="Times New Roman"/>
                        </a:rPr>
                        <a:t>6 ay içinde</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0" i="0" u="none" strike="noStrike">
                          <a:solidFill>
                            <a:srgbClr val="000000"/>
                          </a:solidFill>
                          <a:latin typeface="Times New Roman"/>
                        </a:rPr>
                        <a:t>İdare tarafından belirlenecek 10 Büyükşehirde toplam 20 lokasyonda ve her bir lokasyonda en az 1 adet otomat olacak şekilde</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rowSpan="2">
                  <a:txBody>
                    <a:bodyPr/>
                    <a:lstStyle/>
                    <a:p>
                      <a:pPr algn="ctr">
                        <a:defRPr/>
                      </a:pPr>
                      <a:r>
                        <a:rPr lang="tr-TR" sz="1600" b="1" i="0" u="none" strike="noStrike">
                          <a:solidFill>
                            <a:srgbClr val="000000"/>
                          </a:solidFill>
                          <a:latin typeface="Times New Roman"/>
                        </a:rPr>
                        <a:t>2.000</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rowSpan="2">
                  <a:txBody>
                    <a:bodyPr/>
                    <a:lstStyle/>
                    <a:p>
                      <a:pPr algn="ctr">
                        <a:defRPr/>
                      </a:pPr>
                      <a:r>
                        <a:rPr lang="tr-TR" sz="1600" b="1" i="0" u="none" strike="noStrike">
                          <a:solidFill>
                            <a:srgbClr val="000000"/>
                          </a:solidFill>
                          <a:latin typeface="Times New Roman"/>
                        </a:rPr>
                        <a:t>5.000</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val="10001"/>
                  </a:ext>
                </a:extLst>
              </a:tr>
              <a:tr h="671158">
                <a:tc>
                  <a:txBody>
                    <a:bodyPr/>
                    <a:lstStyle/>
                    <a:p>
                      <a:pPr algn="ctr">
                        <a:defRPr/>
                      </a:pPr>
                      <a:r>
                        <a:rPr lang="tr-TR" sz="1600" b="0" i="0" u="none" strike="noStrike">
                          <a:solidFill>
                            <a:srgbClr val="000000"/>
                          </a:solidFill>
                          <a:latin typeface="Times New Roman"/>
                        </a:rPr>
                        <a:t>2</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0" i="0" u="none" strike="noStrike">
                          <a:solidFill>
                            <a:srgbClr val="000000"/>
                          </a:solidFill>
                          <a:latin typeface="Times New Roman"/>
                        </a:rPr>
                        <a:t>12 ay içinde</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0" i="0" u="none" strike="noStrike">
                          <a:solidFill>
                            <a:srgbClr val="000000"/>
                          </a:solidFill>
                          <a:latin typeface="Times New Roman"/>
                        </a:rPr>
                        <a:t>Türkiye’deki tüm belediyelerde en az 1 adet olacak şekilde</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vMerge="1">
                  <a:txBody>
                    <a:bodyPr/>
                    <a:lstStyle/>
                    <a:p>
                      <a:pPr>
                        <a:defRPr/>
                      </a:pPr>
                      <a:endParaRPr lang="tr-TR"/>
                    </a:p>
                  </a:txBody>
                  <a:tcPr/>
                </a:tc>
                <a:tc vMerge="1">
                  <a:txBody>
                    <a:bodyPr/>
                    <a:lstStyle/>
                    <a:p>
                      <a:pPr>
                        <a:defRPr/>
                      </a:pPr>
                      <a:endParaRPr lang="tr-TR"/>
                    </a:p>
                  </a:txBody>
                  <a:tcPr/>
                </a:tc>
                <a:extLst>
                  <a:ext uri="{0D108BD9-81ED-4DB2-BD59-A6C34878D82A}">
                    <a16:rowId xmlns:a16="http://schemas.microsoft.com/office/drawing/2014/main" val="10002"/>
                  </a:ext>
                </a:extLst>
              </a:tr>
              <a:tr h="795806">
                <a:tc>
                  <a:txBody>
                    <a:bodyPr/>
                    <a:lstStyle/>
                    <a:p>
                      <a:pPr algn="ctr">
                        <a:defRPr/>
                      </a:pPr>
                      <a:r>
                        <a:rPr lang="tr-TR" sz="1600" b="0" i="0" u="none" strike="noStrike">
                          <a:solidFill>
                            <a:srgbClr val="000000"/>
                          </a:solidFill>
                          <a:latin typeface="Times New Roman"/>
                        </a:rPr>
                        <a:t>3</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0" i="0" u="none" strike="noStrike">
                          <a:solidFill>
                            <a:srgbClr val="000000"/>
                          </a:solidFill>
                          <a:latin typeface="Times New Roman"/>
                        </a:rPr>
                        <a:t>18 ay içinde</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0" i="0" u="none" strike="noStrike">
                          <a:solidFill>
                            <a:srgbClr val="000000"/>
                          </a:solidFill>
                          <a:latin typeface="Times New Roman"/>
                        </a:rPr>
                        <a:t>Türkiye İstatistik Kurumunun adrese dayalı nüfus kayıt sistemi sonuçlarına göre nüfusu 5.000’in üzerinde olan mahallelerin her birinde en az 1 adet olacak şekilde</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1" i="0" u="none" strike="noStrike">
                          <a:solidFill>
                            <a:srgbClr val="000000"/>
                          </a:solidFill>
                          <a:latin typeface="Times New Roman"/>
                        </a:rPr>
                        <a:t>2.500</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1" i="0" u="none" strike="noStrike">
                          <a:solidFill>
                            <a:srgbClr val="000000"/>
                          </a:solidFill>
                          <a:latin typeface="Times New Roman"/>
                        </a:rPr>
                        <a:t>2.000</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val="10003"/>
                  </a:ext>
                </a:extLst>
              </a:tr>
              <a:tr h="856074">
                <a:tc>
                  <a:txBody>
                    <a:bodyPr/>
                    <a:lstStyle/>
                    <a:p>
                      <a:pPr algn="ctr">
                        <a:defRPr/>
                      </a:pPr>
                      <a:r>
                        <a:rPr lang="tr-TR" sz="1600" b="0" i="0" u="none" strike="noStrike">
                          <a:solidFill>
                            <a:srgbClr val="000000"/>
                          </a:solidFill>
                          <a:latin typeface="Times New Roman"/>
                        </a:rPr>
                        <a:t>4</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0" i="0" u="none" strike="noStrike">
                          <a:solidFill>
                            <a:srgbClr val="000000"/>
                          </a:solidFill>
                          <a:latin typeface="Times New Roman"/>
                        </a:rPr>
                        <a:t>24 ay içinde</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0" i="0" u="none" strike="noStrike">
                          <a:solidFill>
                            <a:srgbClr val="000000"/>
                          </a:solidFill>
                          <a:latin typeface="Times New Roman"/>
                        </a:rPr>
                        <a:t>Türkiye İstatistik Kurumunun adrese dayalı nüfus kayıt sistemi sonuçlarına göre nüfusu 2.000’in üzerinde olan mahallelerin her birinde en az 1 adet olacak şekilde</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1" i="0" u="none" strike="noStrike">
                          <a:solidFill>
                            <a:srgbClr val="000000"/>
                          </a:solidFill>
                          <a:latin typeface="Times New Roman"/>
                        </a:rPr>
                        <a:t>5.500</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1" i="0" u="none" strike="noStrike">
                          <a:solidFill>
                            <a:srgbClr val="000000"/>
                          </a:solidFill>
                          <a:latin typeface="Times New Roman"/>
                        </a:rPr>
                        <a:t>3.000</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val="10004"/>
                  </a:ext>
                </a:extLst>
              </a:tr>
              <a:tr h="588976">
                <a:tc>
                  <a:txBody>
                    <a:bodyPr/>
                    <a:lstStyle/>
                    <a:p>
                      <a:pPr algn="ctr">
                        <a:defRPr/>
                      </a:pPr>
                      <a:r>
                        <a:rPr lang="tr-TR" sz="1600" b="0" i="0" u="none" strike="noStrike">
                          <a:solidFill>
                            <a:srgbClr val="000000"/>
                          </a:solidFill>
                          <a:latin typeface="Times New Roman"/>
                        </a:rPr>
                        <a:t>5</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0" i="0" u="none" strike="noStrike">
                          <a:solidFill>
                            <a:srgbClr val="000000"/>
                          </a:solidFill>
                          <a:latin typeface="Times New Roman"/>
                        </a:rPr>
                        <a:t>36 ay içinde</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0" i="0" u="none" strike="noStrike" dirty="0">
                          <a:solidFill>
                            <a:srgbClr val="000000"/>
                          </a:solidFill>
                          <a:latin typeface="Times New Roman"/>
                        </a:rPr>
                        <a:t>Ajans ve </a:t>
                      </a:r>
                      <a:r>
                        <a:rPr lang="tr-TR" sz="1600" b="0" i="0" u="none" strike="noStrike" dirty="0" smtClean="0">
                          <a:solidFill>
                            <a:srgbClr val="000000"/>
                          </a:solidFill>
                          <a:latin typeface="Times New Roman"/>
                        </a:rPr>
                        <a:t>Saha Operatörü </a:t>
                      </a:r>
                      <a:r>
                        <a:rPr lang="tr-TR" sz="1600" b="0" i="0" u="none" strike="noStrike" dirty="0">
                          <a:solidFill>
                            <a:srgbClr val="000000"/>
                          </a:solidFill>
                          <a:latin typeface="Times New Roman"/>
                        </a:rPr>
                        <a:t>mutabakatı ile belirlenen il ve ilçe </a:t>
                      </a:r>
                      <a:r>
                        <a:rPr lang="tr-TR" sz="1600" b="0" i="0" u="none" strike="noStrike" dirty="0" err="1">
                          <a:solidFill>
                            <a:srgbClr val="000000"/>
                          </a:solidFill>
                          <a:latin typeface="Times New Roman"/>
                        </a:rPr>
                        <a:t>lokasyonlarında</a:t>
                      </a:r>
                      <a:endParaRPr dirty="0"/>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1" i="0" u="none" strike="noStrike">
                          <a:solidFill>
                            <a:srgbClr val="000000"/>
                          </a:solidFill>
                          <a:latin typeface="Times New Roman"/>
                        </a:rPr>
                        <a:t>5.000</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1" i="0" u="none" strike="noStrike">
                          <a:solidFill>
                            <a:srgbClr val="000000"/>
                          </a:solidFill>
                          <a:latin typeface="Times New Roman"/>
                        </a:rPr>
                        <a:t> </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val="10005"/>
                  </a:ext>
                </a:extLst>
              </a:tr>
              <a:tr h="588976">
                <a:tc>
                  <a:txBody>
                    <a:bodyPr/>
                    <a:lstStyle/>
                    <a:p>
                      <a:pPr algn="ctr">
                        <a:defRPr/>
                      </a:pPr>
                      <a:r>
                        <a:rPr lang="tr-TR" sz="1600" b="0" i="0" u="none" strike="noStrike">
                          <a:solidFill>
                            <a:srgbClr val="000000"/>
                          </a:solidFill>
                          <a:latin typeface="Times New Roman"/>
                        </a:rPr>
                        <a:t>6</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0" i="0" u="none" strike="noStrike">
                          <a:solidFill>
                            <a:srgbClr val="000000"/>
                          </a:solidFill>
                          <a:latin typeface="Times New Roman"/>
                        </a:rPr>
                        <a:t>48 ay içinde</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0" i="0" u="none" strike="noStrike" dirty="0">
                          <a:solidFill>
                            <a:srgbClr val="000000"/>
                          </a:solidFill>
                          <a:latin typeface="Times New Roman"/>
                        </a:rPr>
                        <a:t>Ajans ve </a:t>
                      </a:r>
                      <a:r>
                        <a:rPr lang="tr-TR" sz="1600" b="0" i="0" u="none" strike="noStrike" dirty="0" smtClean="0">
                          <a:solidFill>
                            <a:srgbClr val="000000"/>
                          </a:solidFill>
                          <a:latin typeface="Times New Roman"/>
                        </a:rPr>
                        <a:t>Saha Operatörü</a:t>
                      </a:r>
                      <a:r>
                        <a:rPr lang="tr-TR" sz="1600" b="0" i="0" u="none" strike="noStrike" baseline="0" dirty="0" smtClean="0">
                          <a:solidFill>
                            <a:srgbClr val="000000"/>
                          </a:solidFill>
                          <a:latin typeface="Times New Roman"/>
                        </a:rPr>
                        <a:t> </a:t>
                      </a:r>
                      <a:r>
                        <a:rPr lang="tr-TR" sz="1600" b="0" i="0" u="none" strike="noStrike" dirty="0" smtClean="0">
                          <a:solidFill>
                            <a:srgbClr val="000000"/>
                          </a:solidFill>
                          <a:latin typeface="Times New Roman"/>
                        </a:rPr>
                        <a:t>mutabakatı </a:t>
                      </a:r>
                      <a:r>
                        <a:rPr lang="tr-TR" sz="1600" b="0" i="0" u="none" strike="noStrike" dirty="0">
                          <a:solidFill>
                            <a:srgbClr val="000000"/>
                          </a:solidFill>
                          <a:latin typeface="Times New Roman"/>
                        </a:rPr>
                        <a:t>ile belirlenen il ve ilçe </a:t>
                      </a:r>
                      <a:r>
                        <a:rPr lang="tr-TR" sz="1600" b="0" i="0" u="none" strike="noStrike" dirty="0" err="1">
                          <a:solidFill>
                            <a:srgbClr val="000000"/>
                          </a:solidFill>
                          <a:latin typeface="Times New Roman"/>
                        </a:rPr>
                        <a:t>lokasyonlarında</a:t>
                      </a:r>
                      <a:r>
                        <a:rPr lang="tr-TR" sz="1600" b="0" i="0" u="none" strike="noStrike" dirty="0">
                          <a:solidFill>
                            <a:srgbClr val="000000"/>
                          </a:solidFill>
                          <a:latin typeface="Times New Roman"/>
                        </a:rPr>
                        <a:t> </a:t>
                      </a:r>
                      <a:endParaRPr dirty="0"/>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1" i="0" u="none" strike="noStrike">
                          <a:solidFill>
                            <a:srgbClr val="000000"/>
                          </a:solidFill>
                          <a:latin typeface="Times New Roman"/>
                        </a:rPr>
                        <a:t>5.000</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ctr">
                        <a:defRPr/>
                      </a:pPr>
                      <a:r>
                        <a:rPr lang="tr-TR" sz="1600" b="1" i="0" u="none" strike="noStrike">
                          <a:solidFill>
                            <a:srgbClr val="000000"/>
                          </a:solidFill>
                          <a:latin typeface="Times New Roman"/>
                        </a:rPr>
                        <a:t> </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val="10006"/>
                  </a:ext>
                </a:extLst>
              </a:tr>
              <a:tr h="588976">
                <a:tc gridSpan="3">
                  <a:txBody>
                    <a:bodyPr/>
                    <a:lstStyle/>
                    <a:p>
                      <a:pPr algn="ctr">
                        <a:defRPr/>
                      </a:pPr>
                      <a:r>
                        <a:rPr lang="tr-TR" sz="3200" b="1" i="0" u="none" strike="noStrike">
                          <a:solidFill>
                            <a:srgbClr val="FF0000"/>
                          </a:solidFill>
                          <a:latin typeface="Times New Roman"/>
                        </a:rPr>
                        <a:t>TOPLAM</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EEAF6"/>
                    </a:solidFill>
                  </a:tcPr>
                </a:tc>
                <a:tc hMerge="1">
                  <a:txBody>
                    <a:bodyPr/>
                    <a:lstStyle/>
                    <a:p>
                      <a:endParaRPr/>
                    </a:p>
                  </a:txBody>
                  <a:tcPr/>
                </a:tc>
                <a:tc hMerge="1">
                  <a:txBody>
                    <a:bodyPr/>
                    <a:lstStyle/>
                    <a:p>
                      <a:endParaRPr/>
                    </a:p>
                  </a:txBody>
                  <a:tcPr/>
                </a:tc>
                <a:tc>
                  <a:txBody>
                    <a:bodyPr/>
                    <a:lstStyle/>
                    <a:p>
                      <a:pPr algn="ctr">
                        <a:defRPr/>
                      </a:pPr>
                      <a:r>
                        <a:rPr lang="tr-TR" sz="3200" b="1" i="0" u="none" strike="noStrike">
                          <a:solidFill>
                            <a:srgbClr val="FF0000"/>
                          </a:solidFill>
                          <a:latin typeface="Times New Roman"/>
                        </a:rPr>
                        <a:t>20.000</a:t>
                      </a:r>
                      <a:endParaRPr/>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EEAF6"/>
                    </a:solidFill>
                  </a:tcPr>
                </a:tc>
                <a:tc>
                  <a:txBody>
                    <a:bodyPr/>
                    <a:lstStyle/>
                    <a:p>
                      <a:pPr algn="ctr">
                        <a:defRPr/>
                      </a:pPr>
                      <a:r>
                        <a:rPr lang="tr-TR" sz="3200" b="1" i="0" u="none" strike="noStrike" dirty="0">
                          <a:solidFill>
                            <a:srgbClr val="FF0000"/>
                          </a:solidFill>
                          <a:latin typeface="Times New Roman"/>
                        </a:rPr>
                        <a:t>10.000</a:t>
                      </a:r>
                      <a:endParaRPr dirty="0"/>
                    </a:p>
                  </a:txBody>
                  <a:tcPr marL="5375" marR="5375" marT="5375"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EEAF6"/>
                    </a:solidFill>
                  </a:tcPr>
                </a:tc>
                <a:extLst>
                  <a:ext uri="{0D108BD9-81ED-4DB2-BD59-A6C34878D82A}">
                    <a16:rowId xmlns:a16="http://schemas.microsoft.com/office/drawing/2014/main" val="10007"/>
                  </a:ext>
                </a:extLst>
              </a:tr>
            </a:tbl>
          </a:graphicData>
        </a:graphic>
      </p:graphicFrame>
      <p:sp>
        <p:nvSpPr>
          <p:cNvPr id="6" name="Metin kutusu 8"/>
          <p:cNvSpPr/>
          <p:nvPr/>
        </p:nvSpPr>
        <p:spPr bwMode="auto">
          <a:xfrm>
            <a:off x="2257565" y="217437"/>
            <a:ext cx="8116719" cy="523220"/>
          </a:xfrm>
          <a:prstGeom prst="rect">
            <a:avLst/>
          </a:prstGeo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ln>
            <a:noFill/>
          </a:ln>
        </p:spPr>
        <p:style>
          <a:lnRef idx="0">
            <a:srgbClr val="000000"/>
          </a:lnRef>
          <a:fillRef idx="0">
            <a:srgbClr val="000000"/>
          </a:fillRef>
          <a:effectRef idx="0">
            <a:srgbClr val="000000"/>
          </a:effectRef>
          <a:fontRef idx="minor">
            <a:schemeClr val="lt1"/>
          </a:fontRef>
        </p:style>
        <p:txBody>
          <a:bodyPr wrap="square" rtlCol="0">
            <a:spAutoFit/>
          </a:bodyPr>
          <a:lstStyle/>
          <a:p>
            <a:pPr marL="0" marR="0" lvl="0" indent="0" algn="ctr" defTabSz="914400">
              <a:lnSpc>
                <a:spcPct val="100000"/>
              </a:lnSpc>
              <a:spcBef>
                <a:spcPts val="0"/>
              </a:spcBef>
              <a:spcAft>
                <a:spcPts val="0"/>
              </a:spcAft>
              <a:buClrTx/>
              <a:buSzTx/>
              <a:buFontTx/>
              <a:buNone/>
              <a:defRPr/>
            </a:pPr>
            <a:r>
              <a:rPr lang="tr-TR" sz="2800" b="0" i="0" u="none" strike="noStrike" cap="none" spc="0">
                <a:ln w="0"/>
                <a:solidFill>
                  <a:prstClr val="white"/>
                </a:solidFill>
                <a:latin typeface="Calibri"/>
                <a:cs typeface="Times New Roman"/>
              </a:rPr>
              <a:t>Depozito Saha Yönetim Sistemi</a:t>
            </a:r>
            <a:endParaRPr sz="2800" b="0" i="0" u="none" strike="noStrike" cap="none" spc="0">
              <a:ln>
                <a:noFill/>
              </a:ln>
              <a:solidFill>
                <a:prstClr val="white"/>
              </a:solidFill>
              <a:latin typeface="Calibri"/>
              <a:cs typeface="Arial"/>
            </a:endParaRPr>
          </a:p>
        </p:txBody>
      </p:sp>
      <p:pic>
        <p:nvPicPr>
          <p:cNvPr id="9" name="Resim 8"/>
          <p:cNvPicPr>
            <a:picLocks noChangeAspect="1"/>
          </p:cNvPicPr>
          <p:nvPr/>
        </p:nvPicPr>
        <p:blipFill>
          <a:blip r:embed="rId2"/>
          <a:stretch/>
        </p:blipFill>
        <p:spPr bwMode="auto">
          <a:xfrm>
            <a:off x="244666" y="33051"/>
            <a:ext cx="1108129" cy="1136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 name="Dikdörtgen 1"/>
          <p:cNvSpPr/>
          <p:nvPr/>
        </p:nvSpPr>
        <p:spPr bwMode="auto">
          <a:xfrm>
            <a:off x="5181600" y="6041571"/>
            <a:ext cx="1861457" cy="81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sp>
        <p:nvSpPr>
          <p:cNvPr id="5" name="TextBox 69"/>
          <p:cNvSpPr txBox="1"/>
          <p:nvPr/>
        </p:nvSpPr>
        <p:spPr bwMode="auto">
          <a:xfrm>
            <a:off x="1340112" y="423670"/>
            <a:ext cx="9278652" cy="954107"/>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tr-TR" sz="2800" b="1" i="0" u="none" strike="noStrike" cap="none" spc="0">
                <a:ln>
                  <a:noFill/>
                </a:ln>
                <a:solidFill>
                  <a:srgbClr val="12457F"/>
                </a:solidFill>
                <a:latin typeface="Times New Roman"/>
                <a:cs typeface="Times New Roman"/>
              </a:rPr>
              <a:t>DEPOZİTO KATILIM BEDELİ</a:t>
            </a:r>
            <a:endParaRPr/>
          </a:p>
          <a:p>
            <a:pPr marL="0" marR="0" lvl="0" indent="0" algn="ctr" defTabSz="914400">
              <a:lnSpc>
                <a:spcPct val="100000"/>
              </a:lnSpc>
              <a:spcBef>
                <a:spcPts val="0"/>
              </a:spcBef>
              <a:spcAft>
                <a:spcPts val="0"/>
              </a:spcAft>
              <a:buClrTx/>
              <a:buSzTx/>
              <a:buFontTx/>
              <a:buNone/>
              <a:defRPr/>
            </a:pPr>
            <a:r>
              <a:rPr lang="tr-TR" sz="2800" b="1">
                <a:solidFill>
                  <a:srgbClr val="12457F"/>
                </a:solidFill>
                <a:latin typeface="Times New Roman"/>
                <a:cs typeface="Times New Roman"/>
              </a:rPr>
              <a:t>(DEKAB uygulaması)</a:t>
            </a:r>
            <a:endParaRPr lang="en-US" sz="2800" b="1" i="0" u="none" strike="noStrike" cap="none" spc="0">
              <a:ln>
                <a:noFill/>
              </a:ln>
              <a:solidFill>
                <a:srgbClr val="12457F"/>
              </a:solidFill>
              <a:latin typeface="Times New Roman"/>
              <a:cs typeface="Times New Roman"/>
            </a:endParaRPr>
          </a:p>
        </p:txBody>
      </p:sp>
      <p:pic>
        <p:nvPicPr>
          <p:cNvPr id="3" name="Resim 2"/>
          <p:cNvPicPr>
            <a:picLocks noChangeAspect="1"/>
          </p:cNvPicPr>
          <p:nvPr/>
        </p:nvPicPr>
        <p:blipFill>
          <a:blip r:embed="rId2"/>
          <a:stretch/>
        </p:blipFill>
        <p:spPr bwMode="auto">
          <a:xfrm>
            <a:off x="244666" y="33051"/>
            <a:ext cx="1108129" cy="1272296"/>
          </a:xfrm>
          <a:prstGeom prst="rect">
            <a:avLst/>
          </a:prstGeom>
        </p:spPr>
      </p:pic>
      <p:sp>
        <p:nvSpPr>
          <p:cNvPr id="4" name="Dikdörtgen 3"/>
          <p:cNvSpPr/>
          <p:nvPr/>
        </p:nvSpPr>
        <p:spPr bwMode="auto">
          <a:xfrm>
            <a:off x="242301" y="1396031"/>
            <a:ext cx="11395950" cy="5384359"/>
          </a:xfrm>
          <a:prstGeom prst="rect">
            <a:avLst/>
          </a:prstGeom>
        </p:spPr>
        <p:txBody>
          <a:bodyPr wrap="square">
            <a:spAutoFit/>
          </a:bodyPr>
          <a:lstStyle/>
          <a:p>
            <a:pPr algn="just">
              <a:lnSpc>
                <a:spcPct val="107000"/>
              </a:lnSpc>
              <a:spcAft>
                <a:spcPts val="800"/>
              </a:spcAft>
              <a:defRPr/>
            </a:pPr>
            <a:r>
              <a:rPr lang="tr-TR" sz="1400" b="1">
                <a:latin typeface="Times New Roman"/>
                <a:ea typeface="Calibri"/>
                <a:cs typeface="Times New Roman"/>
              </a:rPr>
              <a:t>Çevre Kanununun Geri kazanım katılım payı başlıklı Ek Madde 11  </a:t>
            </a:r>
            <a:r>
              <a:rPr lang="tr-TR" sz="1400">
                <a:latin typeface="Times New Roman"/>
                <a:ea typeface="Calibri"/>
                <a:cs typeface="Times New Roman"/>
              </a:rPr>
              <a:t>(Ek:29/11/2018-7153/8 md.):</a:t>
            </a:r>
            <a:r>
              <a:rPr lang="tr-TR" sz="1400">
                <a:latin typeface="Calibri"/>
                <a:ea typeface="Calibri"/>
                <a:cs typeface="Times New Roman"/>
              </a:rPr>
              <a:t> </a:t>
            </a:r>
            <a:r>
              <a:rPr lang="tr-TR" sz="1400" i="1">
                <a:latin typeface="Times New Roman"/>
                <a:ea typeface="Calibri"/>
              </a:rPr>
              <a:t>Ülkenin tamamında Bakanlıkça belirlenen esaslar doğrultusunda depozito sistemi uygulayan, piyasaya süren/ithalatçı, depozitolu olarak piyasaya sürdükleri ürünler için bu maddenin birinci fıkrasından muaf tutulur.</a:t>
            </a:r>
            <a:endParaRPr lang="tr-TR" sz="1400" b="1">
              <a:solidFill>
                <a:srgbClr val="FF0000"/>
              </a:solidFill>
              <a:latin typeface="Times New Roman"/>
              <a:ea typeface="Calibri"/>
              <a:cs typeface="Times New Roman"/>
            </a:endParaRPr>
          </a:p>
          <a:p>
            <a:pPr algn="just">
              <a:lnSpc>
                <a:spcPct val="107000"/>
              </a:lnSpc>
              <a:spcAft>
                <a:spcPts val="0"/>
              </a:spcAft>
              <a:defRPr/>
            </a:pPr>
            <a:r>
              <a:rPr lang="tr-TR" sz="1400" b="1">
                <a:latin typeface="Times New Roman"/>
                <a:ea typeface="Calibri"/>
                <a:cs typeface="Times New Roman"/>
              </a:rPr>
              <a:t>Çevre Kanununun Depozito başlıklı Ek Madde 12 (Ek:29/11/2018-7153/8 md.): </a:t>
            </a:r>
            <a:r>
              <a:rPr lang="tr-TR" sz="1400" i="1">
                <a:latin typeface="Times New Roman"/>
                <a:ea typeface="Calibri"/>
                <a:cs typeface="Times New Roman"/>
              </a:rPr>
              <a:t>Zorunlu depozito uygulamasına tabi tutulan ürünlerin üreticileri, ithalatçıları ve piyasaya sürenleri ile depozito kapsamındaki ürünleri tüketicilere/kullanıcılara sunan toptan ya da perakende satış birimleri; depozito sisteminin kurulması, işletilmesi ve izlenmesine yönelik idari, mali ve teknik yükümlülüklerini yerine getirmek zorundadırlar.”</a:t>
            </a:r>
            <a:r>
              <a:rPr lang="tr-TR" sz="1400">
                <a:latin typeface="Times New Roman"/>
                <a:ea typeface="Calibri"/>
                <a:cs typeface="Times New Roman"/>
              </a:rPr>
              <a:t> </a:t>
            </a:r>
            <a:endParaRPr lang="tr-TR" sz="1400">
              <a:latin typeface="Calibri"/>
              <a:ea typeface="Calibri"/>
              <a:cs typeface="Times New Roman"/>
            </a:endParaRPr>
          </a:p>
          <a:p>
            <a:pPr algn="just">
              <a:lnSpc>
                <a:spcPct val="107000"/>
              </a:lnSpc>
              <a:spcAft>
                <a:spcPts val="0"/>
              </a:spcAft>
              <a:defRPr/>
            </a:pPr>
            <a:endParaRPr lang="tr-TR" sz="1400" b="1">
              <a:latin typeface="Calibri"/>
              <a:ea typeface="Calibri"/>
              <a:cs typeface="Times New Roman"/>
            </a:endParaRPr>
          </a:p>
          <a:p>
            <a:pPr algn="just">
              <a:lnSpc>
                <a:spcPct val="107000"/>
              </a:lnSpc>
              <a:spcAft>
                <a:spcPts val="0"/>
              </a:spcAft>
              <a:defRPr/>
            </a:pPr>
            <a:r>
              <a:rPr lang="tr-TR" sz="1400" b="1">
                <a:latin typeface="Times New Roman"/>
                <a:ea typeface="Calibri"/>
              </a:rPr>
              <a:t>Ambalaj Atıklarının Kontrolü Yönetmeliğinin 23’üncü Madde :</a:t>
            </a:r>
            <a:r>
              <a:rPr lang="tr-TR" sz="1400" i="1">
                <a:latin typeface="Times New Roman"/>
                <a:ea typeface="Calibri"/>
              </a:rPr>
              <a:t>Depozito yönetim sistemi dâhilinde uygulanacak depozito ücreti haricindeki diğer ücret ve teminatlar; depozito yönetim sistemi yatırımının finansal maliyeti, sistemin işletilmesi ve sürdürülebilmesi maliyetleri, sabit varlıkların amortisman maliyetleri, yönetim ve izleme giderleri ve öz kaynak getirisinden oluşan maliyetler ile depozito yönetim sistemi faaliyet gelirleri esas alınmak sureti ile ilgili tarafların temsil oranları doğrultusunda Ajans tarafından belirlenir ve yönetilir.”</a:t>
            </a:r>
            <a:endParaRPr lang="tr-TR" sz="1400">
              <a:latin typeface="Times New Roman"/>
              <a:ea typeface="Calibri"/>
            </a:endParaRPr>
          </a:p>
          <a:p>
            <a:pPr marL="449580" algn="just">
              <a:lnSpc>
                <a:spcPct val="107000"/>
              </a:lnSpc>
              <a:spcAft>
                <a:spcPts val="0"/>
              </a:spcAft>
              <a:defRPr/>
            </a:pPr>
            <a:endParaRPr lang="tr-TR" sz="1400" b="1">
              <a:solidFill>
                <a:srgbClr val="FF0000"/>
              </a:solidFill>
              <a:latin typeface="Times New Roman"/>
              <a:ea typeface="Calibri"/>
              <a:cs typeface="Times New Roman"/>
            </a:endParaRPr>
          </a:p>
          <a:p>
            <a:pPr marL="449580" algn="just">
              <a:lnSpc>
                <a:spcPct val="107000"/>
              </a:lnSpc>
              <a:spcAft>
                <a:spcPts val="0"/>
              </a:spcAft>
              <a:defRPr/>
            </a:pPr>
            <a:r>
              <a:rPr lang="tr-TR" sz="1400" b="1">
                <a:solidFill>
                  <a:srgbClr val="FF0000"/>
                </a:solidFill>
                <a:latin typeface="Times New Roman"/>
                <a:ea typeface="Calibri"/>
                <a:cs typeface="Times New Roman"/>
              </a:rPr>
              <a:t>Geri Kazanım Katılım Payına İlişkin Yönetmeliğin Uygulanmasına Dair Usul ve Esaslar  Değişikliği   02.06.2023 tarih ve 66745475-020-6572817 </a:t>
            </a:r>
            <a:endParaRPr/>
          </a:p>
          <a:p>
            <a:pPr marL="342900" lvl="0" indent="-342900" algn="just">
              <a:lnSpc>
                <a:spcPct val="114999"/>
              </a:lnSpc>
              <a:spcAft>
                <a:spcPts val="0"/>
              </a:spcAft>
              <a:buFont typeface="Times New Roman"/>
              <a:buChar char="-"/>
              <a:defRPr/>
            </a:pPr>
            <a:r>
              <a:rPr lang="tr-TR" sz="1400">
                <a:solidFill>
                  <a:srgbClr val="000000"/>
                </a:solidFill>
                <a:latin typeface="Times New Roman"/>
                <a:ea typeface="Calibri"/>
              </a:rPr>
              <a:t>Piyasaya sürenler tarafından geri kazanım katılım payı beyanı verilecektir.</a:t>
            </a:r>
            <a:endParaRPr/>
          </a:p>
          <a:p>
            <a:pPr marL="342900" lvl="0" indent="-342900" algn="just">
              <a:lnSpc>
                <a:spcPct val="114999"/>
              </a:lnSpc>
              <a:spcAft>
                <a:spcPts val="0"/>
              </a:spcAft>
              <a:buFont typeface="Times New Roman"/>
              <a:buChar char="-"/>
              <a:defRPr/>
            </a:pPr>
            <a:r>
              <a:rPr lang="tr-TR" sz="1400">
                <a:solidFill>
                  <a:srgbClr val="000000"/>
                </a:solidFill>
                <a:latin typeface="Times New Roman"/>
                <a:ea typeface="Calibri"/>
              </a:rPr>
              <a:t>Ajanstan almış oldukları (</a:t>
            </a:r>
            <a:r>
              <a:rPr lang="tr-TR" sz="1400" u="sng">
                <a:solidFill>
                  <a:srgbClr val="000000"/>
                </a:solidFill>
                <a:latin typeface="Times New Roman"/>
                <a:ea typeface="Calibri"/>
                <a:hlinkClick r:id="rId3" tooltip="https://dbys.gov.tr/"/>
              </a:rPr>
              <a:t>https://dbys.gov.tr</a:t>
            </a:r>
            <a:r>
              <a:rPr lang="tr-TR" sz="1400">
                <a:solidFill>
                  <a:srgbClr val="000000"/>
                </a:solidFill>
                <a:latin typeface="Times New Roman"/>
                <a:ea typeface="Calibri"/>
              </a:rPr>
              <a:t> adresi üzerinden tanımlanmış olan 10 haneli TUCAXXXXXY şeklinde) kod numaraları kullanılacaktır. </a:t>
            </a:r>
            <a:endParaRPr/>
          </a:p>
          <a:p>
            <a:pPr marL="342900" lvl="0" indent="-342900" algn="just">
              <a:lnSpc>
                <a:spcPct val="114999"/>
              </a:lnSpc>
              <a:spcAft>
                <a:spcPts val="0"/>
              </a:spcAft>
              <a:buFont typeface="Times New Roman"/>
              <a:buChar char="-"/>
              <a:defRPr/>
            </a:pPr>
            <a:r>
              <a:rPr lang="tr-TR" sz="1400">
                <a:solidFill>
                  <a:srgbClr val="000000"/>
                </a:solidFill>
                <a:latin typeface="Times New Roman"/>
                <a:ea typeface="Calibri"/>
              </a:rPr>
              <a:t>Piyasaya sürenlerden tahsil edilecek Depozito Katılım Bedelleri (DEKAB) cari dönem için belirlenmiş mevcut geri kazanım katılım payı tutarları ile aynı olacaktır.</a:t>
            </a:r>
            <a:endParaRPr/>
          </a:p>
          <a:p>
            <a:pPr marL="342900" lvl="0" indent="-342900" algn="just">
              <a:lnSpc>
                <a:spcPct val="114999"/>
              </a:lnSpc>
              <a:spcAft>
                <a:spcPts val="0"/>
              </a:spcAft>
              <a:buFont typeface="Times New Roman"/>
              <a:buChar char="-"/>
              <a:defRPr/>
            </a:pPr>
            <a:r>
              <a:rPr lang="tr-TR" sz="1400">
                <a:solidFill>
                  <a:srgbClr val="000000"/>
                </a:solidFill>
                <a:latin typeface="Times New Roman"/>
                <a:ea typeface="Calibri"/>
              </a:rPr>
              <a:t>DEKAB tutarlarının tarh, tahakkuk ve tahsilatı (mahsuplaşma ve iade dahil)  işlemleri Depozito Bilgi Yönetim Sistemi (dbys.gov.tr) uygulaması üzerinden gerçekleştirilecektir.</a:t>
            </a:r>
            <a:endParaRPr/>
          </a:p>
          <a:p>
            <a:pPr marL="342900" lvl="0" indent="-342900" algn="just">
              <a:lnSpc>
                <a:spcPct val="114999"/>
              </a:lnSpc>
              <a:spcAft>
                <a:spcPts val="0"/>
              </a:spcAft>
              <a:buFont typeface="Times New Roman"/>
              <a:buChar char="-"/>
              <a:defRPr/>
            </a:pPr>
            <a:r>
              <a:rPr lang="tr-TR" sz="1400">
                <a:solidFill>
                  <a:srgbClr val="000000"/>
                </a:solidFill>
                <a:latin typeface="Times New Roman"/>
                <a:ea typeface="Calibri"/>
              </a:rPr>
              <a:t> DEKAB tahsilatları, Gelir İdare Başkanlığı tarafından yürütülen beyan dönemleri ile aynı periyotlarda ve bu beyanların verildiği ayı takip eden ay içerisinde tahsil edilecektir.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3" name="İçerik Yer Tutucusu 2"/>
          <p:cNvSpPr>
            <a:spLocks noGrp="1"/>
          </p:cNvSpPr>
          <p:nvPr>
            <p:ph idx="1"/>
          </p:nvPr>
        </p:nvSpPr>
        <p:spPr bwMode="auto">
          <a:xfrm>
            <a:off x="506634" y="2420888"/>
            <a:ext cx="11211387" cy="1944216"/>
          </a:xfrm>
        </p:spPr>
        <p:txBody>
          <a:bodyPr>
            <a:noAutofit/>
          </a:bodyPr>
          <a:lstStyle/>
          <a:p>
            <a:pPr marL="0" indent="0" algn="ctr">
              <a:buNone/>
              <a:defRPr/>
            </a:pPr>
            <a:r>
              <a:rPr lang="tr-TR" sz="4400" b="1">
                <a:solidFill>
                  <a:srgbClr val="002060"/>
                </a:solidFill>
                <a:latin typeface="Times New Roman"/>
                <a:cs typeface="Times New Roman"/>
              </a:rPr>
              <a:t>DİNLEDİĞİNİZ İÇİN </a:t>
            </a:r>
            <a:endParaRPr/>
          </a:p>
          <a:p>
            <a:pPr marL="0" indent="0" algn="ctr">
              <a:buNone/>
              <a:defRPr/>
            </a:pPr>
            <a:r>
              <a:rPr lang="tr-TR" sz="4400" b="1">
                <a:solidFill>
                  <a:srgbClr val="002060"/>
                </a:solidFill>
                <a:latin typeface="Times New Roman"/>
                <a:cs typeface="Times New Roman"/>
              </a:rPr>
              <a:t>TEŞEKKÜRLER!</a:t>
            </a:r>
            <a:endParaRPr/>
          </a:p>
          <a:p>
            <a:pPr marL="0" indent="0" algn="ctr">
              <a:buNone/>
              <a:defRPr/>
            </a:pPr>
            <a:endParaRPr lang="tr-TR" sz="4400" b="1">
              <a:solidFill>
                <a:srgbClr val="002060"/>
              </a:solidFill>
              <a:latin typeface="Times New Roman"/>
              <a:cs typeface="Times New Roman"/>
            </a:endParaRPr>
          </a:p>
          <a:p>
            <a:pPr marL="0" indent="0" algn="ctr">
              <a:buNone/>
              <a:defRPr/>
            </a:pPr>
            <a:endParaRPr lang="tr-TR" sz="4400" b="1">
              <a:solidFill>
                <a:srgbClr val="002060"/>
              </a:solidFill>
              <a:latin typeface="Times New Roman"/>
              <a:cs typeface="Times New Roman"/>
            </a:endParaRPr>
          </a:p>
        </p:txBody>
      </p:sp>
      <p:sp>
        <p:nvSpPr>
          <p:cNvPr id="2" name="Dikdörtgen 1"/>
          <p:cNvSpPr/>
          <p:nvPr/>
        </p:nvSpPr>
        <p:spPr bwMode="auto">
          <a:xfrm>
            <a:off x="5181600" y="6041571"/>
            <a:ext cx="1861457" cy="81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4" name="Resim 3"/>
          <p:cNvPicPr>
            <a:picLocks noChangeAspect="1"/>
          </p:cNvPicPr>
          <p:nvPr/>
        </p:nvPicPr>
        <p:blipFill>
          <a:blip r:embed="rId2"/>
          <a:stretch/>
        </p:blipFill>
        <p:spPr bwMode="auto">
          <a:xfrm>
            <a:off x="244666" y="33051"/>
            <a:ext cx="1108129" cy="1272296"/>
          </a:xfrm>
          <a:prstGeom prst="rect">
            <a:avLst/>
          </a:prstGeom>
        </p:spPr>
      </p:pic>
      <p:sp>
        <p:nvSpPr>
          <p:cNvPr id="7" name="Dikdörtgen 6"/>
          <p:cNvSpPr/>
          <p:nvPr/>
        </p:nvSpPr>
        <p:spPr bwMode="auto">
          <a:xfrm>
            <a:off x="11314323" y="6389783"/>
            <a:ext cx="877677" cy="468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8" name="Resim 7"/>
          <p:cNvPicPr>
            <a:picLocks noChangeAspect="1"/>
          </p:cNvPicPr>
          <p:nvPr/>
        </p:nvPicPr>
        <p:blipFill>
          <a:blip r:embed="rId3"/>
          <a:stretch/>
        </p:blipFill>
        <p:spPr bwMode="auto">
          <a:xfrm>
            <a:off x="9120336" y="432589"/>
            <a:ext cx="2653908" cy="872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5" name="TextBox 69"/>
          <p:cNvSpPr txBox="1"/>
          <p:nvPr/>
        </p:nvSpPr>
        <p:spPr bwMode="auto">
          <a:xfrm>
            <a:off x="1889760" y="86102"/>
            <a:ext cx="8216932" cy="954107"/>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USUL VE ESASLAR</a:t>
            </a:r>
            <a:endParaRPr/>
          </a:p>
          <a:p>
            <a:pPr algn="ctr">
              <a:defRPr/>
            </a:pPr>
            <a:r>
              <a:rPr lang="tr-TR" sz="2800" b="1">
                <a:solidFill>
                  <a:srgbClr val="12457F"/>
                </a:solidFill>
                <a:latin typeface="Times New Roman"/>
                <a:cs typeface="Times New Roman"/>
              </a:rPr>
              <a:t>Amaç, Kapsam, Dayanak</a:t>
            </a:r>
            <a:endParaRPr lang="en-US" sz="2800" b="1">
              <a:solidFill>
                <a:srgbClr val="12457F"/>
              </a:solidFill>
              <a:latin typeface="Times New Roman"/>
              <a:cs typeface="Times New Roman"/>
            </a:endParaRPr>
          </a:p>
        </p:txBody>
      </p:sp>
      <p:sp>
        <p:nvSpPr>
          <p:cNvPr id="6" name="İçerik Yer Tutucusu 2"/>
          <p:cNvSpPr txBox="1"/>
          <p:nvPr/>
        </p:nvSpPr>
        <p:spPr bwMode="auto">
          <a:xfrm>
            <a:off x="111760" y="1275080"/>
            <a:ext cx="2486429" cy="531829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w="15875">
            <a:solidFill>
              <a:srgbClr val="00B050"/>
            </a:solidFill>
          </a:ln>
        </p:spPr>
        <p:txBody>
          <a:bodyPr vert="horz" lIns="91440" tIns="45720" rIns="91440" bIns="45720" rtlCol="0" anchor="ctr" anchorCtr="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8260" indent="0" algn="ctr">
              <a:lnSpc>
                <a:spcPct val="100000"/>
              </a:lnSpc>
              <a:spcBef>
                <a:spcPts val="0"/>
              </a:spcBef>
              <a:buNone/>
              <a:defRPr/>
            </a:pPr>
            <a:r>
              <a:rPr lang="tr-TR" sz="2400" b="1" i="1">
                <a:solidFill>
                  <a:srgbClr val="FF0000"/>
                </a:solidFill>
                <a:latin typeface="Times New Roman"/>
                <a:cs typeface="Times New Roman"/>
              </a:rPr>
              <a:t>Amaç ve Kapsam:</a:t>
            </a:r>
            <a:endParaRPr/>
          </a:p>
          <a:p>
            <a:pPr marL="48260" indent="0" algn="ctr">
              <a:lnSpc>
                <a:spcPct val="100000"/>
              </a:lnSpc>
              <a:spcBef>
                <a:spcPts val="0"/>
              </a:spcBef>
              <a:buNone/>
              <a:defRPr/>
            </a:pPr>
            <a:endParaRPr lang="tr-TR" sz="2400" i="1" u="sng">
              <a:solidFill>
                <a:srgbClr val="FF0000"/>
              </a:solidFill>
              <a:latin typeface="Times New Roman"/>
              <a:cs typeface="Times New Roman"/>
            </a:endParaRPr>
          </a:p>
          <a:p>
            <a:pPr marL="48260" indent="0" algn="ctr">
              <a:lnSpc>
                <a:spcPct val="100000"/>
              </a:lnSpc>
              <a:spcBef>
                <a:spcPts val="0"/>
              </a:spcBef>
              <a:buNone/>
              <a:defRPr/>
            </a:pPr>
            <a:endParaRPr lang="tr-TR" sz="2400" i="1" u="sng">
              <a:solidFill>
                <a:srgbClr val="FF0000"/>
              </a:solidFill>
              <a:latin typeface="Times New Roman"/>
              <a:cs typeface="Times New Roman"/>
            </a:endParaRPr>
          </a:p>
          <a:p>
            <a:pPr marL="48260" indent="0" algn="ctr">
              <a:lnSpc>
                <a:spcPct val="100000"/>
              </a:lnSpc>
              <a:spcBef>
                <a:spcPts val="0"/>
              </a:spcBef>
              <a:buNone/>
              <a:defRPr/>
            </a:pPr>
            <a:r>
              <a:rPr lang="tr-TR" sz="2400">
                <a:latin typeface="Times New Roman"/>
                <a:cs typeface="Times New Roman"/>
              </a:rPr>
              <a:t>Usul ve Esaslar,</a:t>
            </a:r>
            <a:endParaRPr/>
          </a:p>
          <a:p>
            <a:pPr marL="48260" indent="0" algn="ctr">
              <a:lnSpc>
                <a:spcPct val="100000"/>
              </a:lnSpc>
              <a:spcBef>
                <a:spcPts val="0"/>
              </a:spcBef>
              <a:buNone/>
              <a:defRPr/>
            </a:pPr>
            <a:r>
              <a:rPr lang="tr-TR" sz="2400">
                <a:latin typeface="Times New Roman"/>
                <a:cs typeface="Times New Roman"/>
              </a:rPr>
              <a:t>Zorunlu depozito yönetim sistemine ilişkin </a:t>
            </a:r>
            <a:r>
              <a:rPr lang="tr-TR" sz="2400">
                <a:solidFill>
                  <a:srgbClr val="00B050"/>
                </a:solidFill>
                <a:latin typeface="Times New Roman"/>
                <a:cs typeface="Times New Roman"/>
              </a:rPr>
              <a:t>idari, teknik ve mali hususları belirler.</a:t>
            </a:r>
            <a:endParaRPr/>
          </a:p>
        </p:txBody>
      </p:sp>
      <p:sp>
        <p:nvSpPr>
          <p:cNvPr id="7" name="İçerik Yer Tutucusu 2"/>
          <p:cNvSpPr txBox="1"/>
          <p:nvPr/>
        </p:nvSpPr>
        <p:spPr bwMode="auto">
          <a:xfrm>
            <a:off x="2743200" y="1275080"/>
            <a:ext cx="9347200" cy="531829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w="15875">
            <a:solidFill>
              <a:srgbClr val="00B050"/>
            </a:solidFill>
          </a:ln>
        </p:spPr>
        <p:txBody>
          <a:bodyPr vert="horz" lIns="91440" tIns="45720" rIns="91440" bIns="45720" rtlCol="0" anchor="ctr" anchorCtr="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8260" indent="0" algn="ctr">
              <a:lnSpc>
                <a:spcPct val="100000"/>
              </a:lnSpc>
              <a:spcBef>
                <a:spcPts val="0"/>
              </a:spcBef>
              <a:buNone/>
              <a:defRPr/>
            </a:pPr>
            <a:endParaRPr lang="tr-TR" sz="2400" b="1" i="1">
              <a:solidFill>
                <a:srgbClr val="FF0000"/>
              </a:solidFill>
              <a:latin typeface="Times New Roman"/>
              <a:cs typeface="Times New Roman"/>
            </a:endParaRPr>
          </a:p>
          <a:p>
            <a:pPr marL="48260" indent="0" algn="ctr">
              <a:lnSpc>
                <a:spcPct val="100000"/>
              </a:lnSpc>
              <a:spcBef>
                <a:spcPts val="0"/>
              </a:spcBef>
              <a:buNone/>
              <a:defRPr/>
            </a:pPr>
            <a:r>
              <a:rPr lang="tr-TR" sz="2400" b="1" i="1">
                <a:solidFill>
                  <a:srgbClr val="FF0000"/>
                </a:solidFill>
                <a:latin typeface="Times New Roman"/>
                <a:cs typeface="Times New Roman"/>
              </a:rPr>
              <a:t>Dayanak:</a:t>
            </a:r>
            <a:endParaRPr/>
          </a:p>
          <a:p>
            <a:pPr marL="48260" indent="0" algn="ctr">
              <a:lnSpc>
                <a:spcPct val="100000"/>
              </a:lnSpc>
              <a:spcBef>
                <a:spcPts val="0"/>
              </a:spcBef>
              <a:buNone/>
              <a:defRPr/>
            </a:pPr>
            <a:endParaRPr lang="tr-TR" sz="2400">
              <a:solidFill>
                <a:srgbClr val="00B050"/>
              </a:solidFill>
              <a:latin typeface="Times New Roman"/>
              <a:cs typeface="Times New Roman"/>
            </a:endParaRPr>
          </a:p>
          <a:p>
            <a:pPr marL="48260" indent="0" algn="just">
              <a:lnSpc>
                <a:spcPct val="100000"/>
              </a:lnSpc>
              <a:spcBef>
                <a:spcPts val="0"/>
              </a:spcBef>
              <a:buNone/>
              <a:defRPr/>
            </a:pPr>
            <a:r>
              <a:rPr lang="tr-TR" sz="2100">
                <a:solidFill>
                  <a:srgbClr val="00B050"/>
                </a:solidFill>
                <a:latin typeface="Times New Roman"/>
                <a:cs typeface="Times New Roman"/>
              </a:rPr>
              <a:t>Çevre Kanunu /Ek Madde 12 (2018): </a:t>
            </a:r>
            <a:r>
              <a:rPr lang="tr-TR" sz="2100">
                <a:latin typeface="Times New Roman"/>
                <a:cs typeface="Times New Roman"/>
              </a:rPr>
              <a:t>Çevre kirliliğinin önlenmesi amacıyla </a:t>
            </a:r>
            <a:r>
              <a:rPr lang="tr-TR" sz="2100" b="1">
                <a:latin typeface="Times New Roman"/>
                <a:cs typeface="Times New Roman"/>
              </a:rPr>
              <a:t>Bakanlık, belirleyeceği ambalajlar ve ürünler için depozito uygulamasını 1/1/2022 tarihinden itibaren zorunlu tutar</a:t>
            </a:r>
            <a:r>
              <a:rPr lang="tr-TR" sz="2100">
                <a:latin typeface="Times New Roman"/>
                <a:cs typeface="Times New Roman"/>
              </a:rPr>
              <a:t>. </a:t>
            </a:r>
            <a:endParaRPr/>
          </a:p>
          <a:p>
            <a:pPr marL="48260" indent="0" algn="just">
              <a:lnSpc>
                <a:spcPct val="100000"/>
              </a:lnSpc>
              <a:spcBef>
                <a:spcPts val="0"/>
              </a:spcBef>
              <a:buNone/>
              <a:defRPr/>
            </a:pPr>
            <a:endParaRPr lang="tr-TR" sz="2100">
              <a:latin typeface="Times New Roman"/>
              <a:cs typeface="Times New Roman"/>
            </a:endParaRPr>
          </a:p>
          <a:p>
            <a:pPr marL="48260" indent="0" algn="just">
              <a:lnSpc>
                <a:spcPct val="100000"/>
              </a:lnSpc>
              <a:spcBef>
                <a:spcPts val="0"/>
              </a:spcBef>
              <a:buNone/>
              <a:defRPr/>
            </a:pPr>
            <a:r>
              <a:rPr lang="tr-TR" sz="2100">
                <a:solidFill>
                  <a:srgbClr val="00B050"/>
                </a:solidFill>
                <a:latin typeface="Times New Roman"/>
                <a:cs typeface="Times New Roman"/>
              </a:rPr>
              <a:t>7261 Sayılı Kanun (2020): </a:t>
            </a:r>
            <a:r>
              <a:rPr lang="tr-TR" sz="2100" b="1">
                <a:latin typeface="Times New Roman"/>
                <a:cs typeface="Times New Roman"/>
              </a:rPr>
              <a:t>Ulusal ölçekte depozito yönetim sisteminin kurulması, işletilmesi, izlenmesi ve denetimi  </a:t>
            </a:r>
            <a:r>
              <a:rPr lang="tr-TR" sz="2100">
                <a:latin typeface="Times New Roman"/>
                <a:cs typeface="Times New Roman"/>
              </a:rPr>
              <a:t>amacı</a:t>
            </a:r>
            <a:r>
              <a:rPr lang="tr-TR" sz="2100" b="1">
                <a:latin typeface="Times New Roman"/>
                <a:cs typeface="Times New Roman"/>
              </a:rPr>
              <a:t> </a:t>
            </a:r>
            <a:r>
              <a:rPr lang="tr-TR" sz="2100">
                <a:latin typeface="Times New Roman"/>
                <a:cs typeface="Times New Roman"/>
              </a:rPr>
              <a:t>ile  Türkiye Çevre Ajansı kuruldu.</a:t>
            </a:r>
            <a:endParaRPr/>
          </a:p>
          <a:p>
            <a:pPr marL="48260" indent="0" algn="just">
              <a:lnSpc>
                <a:spcPct val="100000"/>
              </a:lnSpc>
              <a:spcBef>
                <a:spcPts val="0"/>
              </a:spcBef>
              <a:buNone/>
              <a:defRPr/>
            </a:pPr>
            <a:endParaRPr lang="tr-TR" sz="2100">
              <a:latin typeface="Times New Roman"/>
              <a:cs typeface="Times New Roman"/>
            </a:endParaRPr>
          </a:p>
          <a:p>
            <a:pPr marL="48260" indent="0" algn="just">
              <a:lnSpc>
                <a:spcPct val="100000"/>
              </a:lnSpc>
              <a:spcBef>
                <a:spcPts val="0"/>
              </a:spcBef>
              <a:buNone/>
              <a:defRPr/>
            </a:pPr>
            <a:r>
              <a:rPr lang="tr-TR" sz="2100">
                <a:solidFill>
                  <a:srgbClr val="00B050"/>
                </a:solidFill>
                <a:latin typeface="Times New Roman"/>
                <a:cs typeface="Times New Roman"/>
              </a:rPr>
              <a:t>Ambalaj Atıklarının Kontrolü Yönetmeliği (2021): </a:t>
            </a:r>
            <a:r>
              <a:rPr lang="tr-TR" sz="2100" b="1">
                <a:latin typeface="Times New Roman"/>
                <a:cs typeface="Times New Roman"/>
              </a:rPr>
              <a:t>Depozito yönetim sistemi uygulamalarına ilişkin strateji ve politikalar </a:t>
            </a:r>
            <a:r>
              <a:rPr lang="tr-TR" sz="2100">
                <a:latin typeface="Times New Roman"/>
                <a:cs typeface="Times New Roman"/>
              </a:rPr>
              <a:t>ile </a:t>
            </a:r>
            <a:r>
              <a:rPr lang="tr-TR" sz="2100" b="1">
                <a:latin typeface="Times New Roman"/>
                <a:cs typeface="Times New Roman"/>
              </a:rPr>
              <a:t>Ajansın</a:t>
            </a:r>
            <a:r>
              <a:rPr lang="tr-TR" sz="2100">
                <a:latin typeface="Times New Roman"/>
                <a:cs typeface="Times New Roman"/>
              </a:rPr>
              <a:t> bu doğrultuda </a:t>
            </a:r>
            <a:r>
              <a:rPr lang="tr-TR" sz="2100" b="1">
                <a:latin typeface="Times New Roman"/>
                <a:cs typeface="Times New Roman"/>
              </a:rPr>
              <a:t>gerçekleştireceği çalışmalar</a:t>
            </a:r>
            <a:r>
              <a:rPr lang="tr-TR" sz="2100">
                <a:latin typeface="Times New Roman"/>
                <a:cs typeface="Times New Roman"/>
              </a:rPr>
              <a:t>a yönelik altyapı düzenlendi. </a:t>
            </a:r>
            <a:endParaRPr/>
          </a:p>
          <a:p>
            <a:pPr marL="48260" indent="0" algn="just">
              <a:lnSpc>
                <a:spcPct val="100000"/>
              </a:lnSpc>
              <a:spcBef>
                <a:spcPts val="0"/>
              </a:spcBef>
              <a:buNone/>
              <a:defRPr/>
            </a:pPr>
            <a:endParaRPr lang="tr-TR" sz="2100">
              <a:latin typeface="Times New Roman"/>
              <a:cs typeface="Times New Roman"/>
            </a:endParaRPr>
          </a:p>
          <a:p>
            <a:pPr marL="48260" indent="0" algn="just">
              <a:lnSpc>
                <a:spcPct val="100000"/>
              </a:lnSpc>
              <a:spcBef>
                <a:spcPts val="0"/>
              </a:spcBef>
              <a:buNone/>
              <a:defRPr/>
            </a:pPr>
            <a:r>
              <a:rPr lang="tr-TR" sz="2100">
                <a:solidFill>
                  <a:srgbClr val="00B050"/>
                </a:solidFill>
                <a:latin typeface="Times New Roman"/>
                <a:cs typeface="Times New Roman"/>
              </a:rPr>
              <a:t>Sıfır Atık Yönetmeliği (2021): </a:t>
            </a:r>
            <a:r>
              <a:rPr lang="tr-TR" sz="2100" b="1">
                <a:latin typeface="Times New Roman"/>
                <a:cs typeface="Times New Roman"/>
              </a:rPr>
              <a:t>Depozito kapsamındaki ürünlerin satışını gerçekleştiren satış noktalarının</a:t>
            </a:r>
            <a:r>
              <a:rPr lang="tr-TR" sz="2100">
                <a:latin typeface="Times New Roman"/>
                <a:cs typeface="Times New Roman"/>
              </a:rPr>
              <a:t>; depozito yönetim sistemine katılım sağlaması ve uygulaması</a:t>
            </a:r>
            <a:endParaRPr/>
          </a:p>
          <a:p>
            <a:pPr marL="48260" indent="0" algn="ctr">
              <a:lnSpc>
                <a:spcPct val="100000"/>
              </a:lnSpc>
              <a:spcBef>
                <a:spcPts val="0"/>
              </a:spcBef>
              <a:buNone/>
              <a:defRPr/>
            </a:pPr>
            <a:endParaRPr lang="tr-TR" sz="2400">
              <a:solidFill>
                <a:srgbClr val="00B050"/>
              </a:solidFill>
              <a:latin typeface="Times New Roman"/>
              <a:cs typeface="Times New Roman"/>
            </a:endParaRPr>
          </a:p>
        </p:txBody>
      </p:sp>
      <p:pic>
        <p:nvPicPr>
          <p:cNvPr id="8" name="Resim 7"/>
          <p:cNvPicPr>
            <a:picLocks noChangeAspect="1"/>
          </p:cNvPicPr>
          <p:nvPr/>
        </p:nvPicPr>
        <p:blipFill>
          <a:blip r:embed="rId2"/>
          <a:stretch/>
        </p:blipFill>
        <p:spPr bwMode="auto">
          <a:xfrm>
            <a:off x="244666" y="33051"/>
            <a:ext cx="1108129" cy="1272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4" name="TextBox 69"/>
          <p:cNvSpPr txBox="1"/>
          <p:nvPr/>
        </p:nvSpPr>
        <p:spPr bwMode="auto">
          <a:xfrm>
            <a:off x="1295400" y="71120"/>
            <a:ext cx="9278652" cy="954107"/>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USUL VE ESASLAR</a:t>
            </a:r>
            <a:endParaRPr/>
          </a:p>
          <a:p>
            <a:pPr algn="ctr">
              <a:defRPr/>
            </a:pPr>
            <a:r>
              <a:rPr lang="tr-TR" sz="2800" b="1">
                <a:solidFill>
                  <a:srgbClr val="12457F"/>
                </a:solidFill>
                <a:latin typeface="Times New Roman"/>
                <a:cs typeface="Times New Roman"/>
              </a:rPr>
              <a:t>Kapsamdaki Ambalajlar ve Ürün Sınıfları</a:t>
            </a:r>
            <a:endParaRPr/>
          </a:p>
        </p:txBody>
      </p:sp>
      <p:graphicFrame>
        <p:nvGraphicFramePr>
          <p:cNvPr id="4" name="Tablo 3"/>
          <p:cNvGraphicFramePr>
            <a:graphicFrameLocks noGrp="1"/>
          </p:cNvGraphicFramePr>
          <p:nvPr/>
        </p:nvGraphicFramePr>
        <p:xfrm>
          <a:off x="90151" y="1306320"/>
          <a:ext cx="12000249" cy="5306852"/>
        </p:xfrm>
        <a:graphic>
          <a:graphicData uri="http://schemas.openxmlformats.org/drawingml/2006/table">
            <a:tbl>
              <a:tblPr firstRow="1" firstCol="1" bandRow="1">
                <a:tableStyleId>{AFEC8A53-3AF4-C62A-60DD-568C9AA2F8BA}</a:tableStyleId>
              </a:tblPr>
              <a:tblGrid>
                <a:gridCol w="2490489">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108467">
                  <a:extLst>
                    <a:ext uri="{9D8B030D-6E8A-4147-A177-3AD203B41FA5}">
                      <a16:colId xmlns:a16="http://schemas.microsoft.com/office/drawing/2014/main" val="20002"/>
                    </a:ext>
                  </a:extLst>
                </a:gridCol>
                <a:gridCol w="2224681">
                  <a:extLst>
                    <a:ext uri="{9D8B030D-6E8A-4147-A177-3AD203B41FA5}">
                      <a16:colId xmlns:a16="http://schemas.microsoft.com/office/drawing/2014/main" val="20003"/>
                    </a:ext>
                  </a:extLst>
                </a:gridCol>
                <a:gridCol w="2281012">
                  <a:extLst>
                    <a:ext uri="{9D8B030D-6E8A-4147-A177-3AD203B41FA5}">
                      <a16:colId xmlns:a16="http://schemas.microsoft.com/office/drawing/2014/main" val="20004"/>
                    </a:ext>
                  </a:extLst>
                </a:gridCol>
              </a:tblGrid>
              <a:tr h="675956">
                <a:tc>
                  <a:txBody>
                    <a:bodyPr/>
                    <a:lstStyle/>
                    <a:p>
                      <a:pPr algn="ctr">
                        <a:lnSpc>
                          <a:spcPct val="114999"/>
                        </a:lnSpc>
                        <a:spcAft>
                          <a:spcPts val="0"/>
                        </a:spcAft>
                        <a:defRPr/>
                      </a:pPr>
                      <a:r>
                        <a:rPr lang="tr-TR" sz="2000">
                          <a:latin typeface="Times"/>
                          <a:cs typeface="Times"/>
                        </a:rPr>
                        <a:t>Ürün/</a:t>
                      </a:r>
                      <a:endParaRPr/>
                    </a:p>
                    <a:p>
                      <a:pPr algn="ctr">
                        <a:lnSpc>
                          <a:spcPct val="114999"/>
                        </a:lnSpc>
                        <a:spcAft>
                          <a:spcPts val="0"/>
                        </a:spcAft>
                        <a:defRPr/>
                      </a:pPr>
                      <a:r>
                        <a:rPr lang="tr-TR" sz="2000">
                          <a:latin typeface="Times"/>
                          <a:cs typeface="Times"/>
                        </a:rPr>
                        <a:t>Ambalaj</a:t>
                      </a:r>
                      <a:endParaRPr lang="tr-TR" sz="2000" b="1">
                        <a:latin typeface="Times"/>
                        <a:ea typeface="Calibri"/>
                        <a:cs typeface="Times"/>
                      </a:endParaRPr>
                    </a:p>
                  </a:txBody>
                  <a:tcPr marL="61637" marR="61637" marT="0" marB="0"/>
                </a:tc>
                <a:tc>
                  <a:txBody>
                    <a:bodyPr/>
                    <a:lstStyle/>
                    <a:p>
                      <a:pPr algn="ctr">
                        <a:lnSpc>
                          <a:spcPct val="114999"/>
                        </a:lnSpc>
                        <a:spcAft>
                          <a:spcPts val="0"/>
                        </a:spcAft>
                        <a:defRPr/>
                      </a:pPr>
                      <a:r>
                        <a:rPr lang="tr-TR" sz="2000">
                          <a:latin typeface="Times"/>
                          <a:cs typeface="Times"/>
                        </a:rPr>
                        <a:t>1. Sınıf </a:t>
                      </a:r>
                      <a:endParaRPr lang="tr-TR" sz="2000" b="1">
                        <a:latin typeface="Times"/>
                        <a:ea typeface="Calibri"/>
                        <a:cs typeface="Times"/>
                      </a:endParaRPr>
                    </a:p>
                  </a:txBody>
                  <a:tcPr marL="61637" marR="61637" marT="0" marB="0"/>
                </a:tc>
                <a:tc>
                  <a:txBody>
                    <a:bodyPr/>
                    <a:lstStyle/>
                    <a:p>
                      <a:pPr algn="ctr">
                        <a:lnSpc>
                          <a:spcPct val="114999"/>
                        </a:lnSpc>
                        <a:spcAft>
                          <a:spcPts val="0"/>
                        </a:spcAft>
                        <a:defRPr/>
                      </a:pPr>
                      <a:r>
                        <a:rPr lang="tr-TR" sz="2000">
                          <a:latin typeface="Times"/>
                          <a:cs typeface="Times"/>
                        </a:rPr>
                        <a:t>2. Sınıf</a:t>
                      </a:r>
                      <a:endParaRPr lang="tr-TR" sz="2000" b="1">
                        <a:latin typeface="Times"/>
                        <a:ea typeface="Calibri"/>
                        <a:cs typeface="Times"/>
                      </a:endParaRPr>
                    </a:p>
                  </a:txBody>
                  <a:tcPr marL="61637" marR="61637" marT="0" marB="0"/>
                </a:tc>
                <a:tc>
                  <a:txBody>
                    <a:bodyPr/>
                    <a:lstStyle/>
                    <a:p>
                      <a:pPr algn="ctr">
                        <a:lnSpc>
                          <a:spcPct val="114999"/>
                        </a:lnSpc>
                        <a:spcAft>
                          <a:spcPts val="0"/>
                        </a:spcAft>
                        <a:defRPr/>
                      </a:pPr>
                      <a:r>
                        <a:rPr lang="tr-TR" sz="2000">
                          <a:latin typeface="Times"/>
                          <a:cs typeface="Times"/>
                        </a:rPr>
                        <a:t>3. Sınıf</a:t>
                      </a:r>
                      <a:endParaRPr lang="tr-TR" sz="2000" b="1">
                        <a:latin typeface="Times"/>
                        <a:ea typeface="Calibri"/>
                        <a:cs typeface="Times"/>
                      </a:endParaRPr>
                    </a:p>
                  </a:txBody>
                  <a:tcPr marL="61637" marR="61637" marT="0" marB="0"/>
                </a:tc>
                <a:tc>
                  <a:txBody>
                    <a:bodyPr/>
                    <a:lstStyle/>
                    <a:p>
                      <a:pPr algn="ctr">
                        <a:lnSpc>
                          <a:spcPct val="114999"/>
                        </a:lnSpc>
                        <a:spcAft>
                          <a:spcPts val="0"/>
                        </a:spcAft>
                        <a:defRPr/>
                      </a:pPr>
                      <a:r>
                        <a:rPr lang="tr-TR" sz="2000">
                          <a:latin typeface="Times"/>
                          <a:cs typeface="Times"/>
                        </a:rPr>
                        <a:t>4. Sınıf</a:t>
                      </a:r>
                      <a:endParaRPr lang="tr-TR" sz="2000" b="1">
                        <a:latin typeface="Times"/>
                        <a:ea typeface="Calibri"/>
                        <a:cs typeface="Times"/>
                      </a:endParaRPr>
                    </a:p>
                  </a:txBody>
                  <a:tcPr marL="61637" marR="61637" marT="0" marB="0"/>
                </a:tc>
                <a:extLst>
                  <a:ext uri="{0D108BD9-81ED-4DB2-BD59-A6C34878D82A}">
                    <a16:rowId xmlns:a16="http://schemas.microsoft.com/office/drawing/2014/main" val="10000"/>
                  </a:ext>
                </a:extLst>
              </a:tr>
              <a:tr h="4605812">
                <a:tc>
                  <a:txBody>
                    <a:bodyPr/>
                    <a:lstStyle/>
                    <a:p>
                      <a:pPr marL="89535" marR="201295" algn="l">
                        <a:lnSpc>
                          <a:spcPct val="114999"/>
                        </a:lnSpc>
                        <a:spcAft>
                          <a:spcPts val="0"/>
                        </a:spcAft>
                        <a:defRPr/>
                      </a:pPr>
                      <a:r>
                        <a:rPr lang="tr-TR" sz="2000">
                          <a:latin typeface="Times"/>
                          <a:cs typeface="Times"/>
                        </a:rPr>
                        <a:t>İçecek / Gıda </a:t>
                      </a:r>
                      <a:endParaRPr/>
                    </a:p>
                    <a:p>
                      <a:pPr marL="89535" marR="201295" algn="l">
                        <a:lnSpc>
                          <a:spcPct val="114999"/>
                        </a:lnSpc>
                        <a:spcAft>
                          <a:spcPts val="0"/>
                        </a:spcAft>
                        <a:defRPr/>
                      </a:pPr>
                      <a:endParaRPr lang="tr-TR" sz="2000">
                        <a:latin typeface="Times"/>
                        <a:cs typeface="Times"/>
                      </a:endParaRPr>
                    </a:p>
                    <a:p>
                      <a:pPr marL="89535" marR="201295" algn="l">
                        <a:lnSpc>
                          <a:spcPct val="114999"/>
                        </a:lnSpc>
                        <a:spcAft>
                          <a:spcPts val="0"/>
                        </a:spcAft>
                        <a:defRPr/>
                      </a:pPr>
                      <a:r>
                        <a:rPr lang="tr-TR" sz="2000">
                          <a:latin typeface="Times"/>
                          <a:cs typeface="Times"/>
                        </a:rPr>
                        <a:t>0,1- 3 Lt;</a:t>
                      </a:r>
                      <a:endParaRPr/>
                    </a:p>
                    <a:p>
                      <a:pPr marL="432435" marR="201295" indent="-342900" algn="l">
                        <a:lnSpc>
                          <a:spcPct val="114999"/>
                        </a:lnSpc>
                        <a:spcAft>
                          <a:spcPts val="0"/>
                        </a:spcAft>
                        <a:buFont typeface="Arial"/>
                        <a:buChar char="•"/>
                        <a:defRPr/>
                      </a:pPr>
                      <a:r>
                        <a:rPr lang="tr-TR" sz="2000">
                          <a:latin typeface="Times"/>
                          <a:cs typeface="Times"/>
                        </a:rPr>
                        <a:t>PET şişe</a:t>
                      </a:r>
                      <a:endParaRPr/>
                    </a:p>
                    <a:p>
                      <a:pPr marL="432435" marR="201295" indent="-342900" algn="l">
                        <a:lnSpc>
                          <a:spcPct val="114999"/>
                        </a:lnSpc>
                        <a:spcAft>
                          <a:spcPts val="0"/>
                        </a:spcAft>
                        <a:buFont typeface="Arial"/>
                        <a:buChar char="•"/>
                        <a:defRPr/>
                      </a:pPr>
                      <a:r>
                        <a:rPr lang="tr-TR" sz="2000">
                          <a:latin typeface="Times"/>
                          <a:cs typeface="Times"/>
                        </a:rPr>
                        <a:t>CAM şişe</a:t>
                      </a:r>
                      <a:endParaRPr/>
                    </a:p>
                    <a:p>
                      <a:pPr marL="432435" marR="201295" indent="-342900" algn="l">
                        <a:lnSpc>
                          <a:spcPct val="114999"/>
                        </a:lnSpc>
                        <a:spcAft>
                          <a:spcPts val="0"/>
                        </a:spcAft>
                        <a:buFont typeface="Arial"/>
                        <a:buChar char="•"/>
                        <a:defRPr/>
                      </a:pPr>
                      <a:r>
                        <a:rPr lang="tr-TR" sz="2000">
                          <a:latin typeface="Times"/>
                          <a:cs typeface="Times"/>
                        </a:rPr>
                        <a:t>ALÜMİNYUM şişe/kutu</a:t>
                      </a:r>
                      <a:endParaRPr/>
                    </a:p>
                    <a:p>
                      <a:pPr marL="432435" marR="201295" indent="-342900" algn="l">
                        <a:lnSpc>
                          <a:spcPct val="114999"/>
                        </a:lnSpc>
                        <a:spcAft>
                          <a:spcPts val="0"/>
                        </a:spcAft>
                        <a:buFont typeface="Arial"/>
                        <a:buChar char="•"/>
                        <a:defRPr/>
                      </a:pPr>
                      <a:r>
                        <a:rPr lang="tr-TR" sz="2000">
                          <a:solidFill>
                            <a:schemeClr val="tx1"/>
                          </a:solidFill>
                          <a:latin typeface="Times"/>
                          <a:cs typeface="Times"/>
                        </a:rPr>
                        <a:t>HDPE</a:t>
                      </a:r>
                      <a:endParaRPr>
                        <a:solidFill>
                          <a:schemeClr val="tx1"/>
                        </a:solidFill>
                      </a:endParaRPr>
                    </a:p>
                    <a:p>
                      <a:pPr marL="432435" marR="201295" indent="-342900" algn="l">
                        <a:lnSpc>
                          <a:spcPct val="114999"/>
                        </a:lnSpc>
                        <a:spcAft>
                          <a:spcPts val="0"/>
                        </a:spcAft>
                        <a:buFont typeface="Arial"/>
                        <a:buChar char="•"/>
                        <a:defRPr/>
                      </a:pPr>
                      <a:r>
                        <a:rPr lang="tr-TR" sz="2000">
                          <a:solidFill>
                            <a:schemeClr val="tx1"/>
                          </a:solidFill>
                          <a:latin typeface="Times"/>
                          <a:cs typeface="Times"/>
                        </a:rPr>
                        <a:t>KOMPOZİT</a:t>
                      </a:r>
                      <a:endParaRPr>
                        <a:solidFill>
                          <a:schemeClr val="tx1"/>
                        </a:solidFill>
                      </a:endParaRPr>
                    </a:p>
                    <a:p>
                      <a:pPr marL="432435" marR="201295" indent="-342900" algn="l">
                        <a:lnSpc>
                          <a:spcPct val="114999"/>
                        </a:lnSpc>
                        <a:spcAft>
                          <a:spcPts val="0"/>
                        </a:spcAft>
                        <a:buFont typeface="Arial"/>
                        <a:buChar char="•"/>
                        <a:defRPr/>
                      </a:pPr>
                      <a:r>
                        <a:rPr lang="tr-TR" sz="2000">
                          <a:solidFill>
                            <a:schemeClr val="tx1"/>
                          </a:solidFill>
                          <a:latin typeface="Times"/>
                          <a:cs typeface="Times"/>
                        </a:rPr>
                        <a:t>Diğer</a:t>
                      </a:r>
                      <a:endParaRPr/>
                    </a:p>
                  </a:txBody>
                  <a:tcPr marL="61637" marR="61637" marT="0" marB="0" anchor="ctr"/>
                </a:tc>
                <a:tc>
                  <a:txBody>
                    <a:bodyPr/>
                    <a:lstStyle/>
                    <a:p>
                      <a:pPr marL="285750" lvl="0" indent="-285750" algn="l">
                        <a:buFont typeface="Arial"/>
                        <a:buChar char="•"/>
                        <a:defRPr/>
                      </a:pPr>
                      <a:r>
                        <a:rPr lang="tr-TR" sz="2000" b="1">
                          <a:latin typeface="Times"/>
                          <a:cs typeface="Times"/>
                        </a:rPr>
                        <a:t>Alkolsüz içecekler</a:t>
                      </a:r>
                      <a:endParaRPr b="1"/>
                    </a:p>
                    <a:p>
                      <a:pPr lvl="0" algn="l">
                        <a:defRPr/>
                      </a:pPr>
                      <a:r>
                        <a:rPr lang="tr-TR" sz="2000">
                          <a:latin typeface="Times"/>
                          <a:cs typeface="Times"/>
                        </a:rPr>
                        <a:t>(kola, aromalı ve/veya meyveli içecekler, aromalı ve/veya meyveli doğal mineralli içecekler, aromalı su, tonik, diğer meşrubatlar vb.)</a:t>
                      </a:r>
                      <a:endParaRPr/>
                    </a:p>
                    <a:p>
                      <a:pPr marL="285750" lvl="0" indent="-285750" algn="l">
                        <a:buFont typeface="Arial"/>
                        <a:buChar char="•"/>
                        <a:defRPr/>
                      </a:pPr>
                      <a:r>
                        <a:rPr lang="tr-TR" sz="2000" b="1">
                          <a:latin typeface="Times"/>
                          <a:cs typeface="Times"/>
                        </a:rPr>
                        <a:t>İçme ve kaynak suları </a:t>
                      </a:r>
                      <a:endParaRPr b="1"/>
                    </a:p>
                    <a:p>
                      <a:pPr marL="285750" lvl="0" indent="-285750" algn="l">
                        <a:buFont typeface="Arial"/>
                        <a:buChar char="•"/>
                        <a:defRPr/>
                      </a:pPr>
                      <a:r>
                        <a:rPr lang="tr-TR" sz="2000" b="1">
                          <a:latin typeface="Times"/>
                          <a:cs typeface="Times"/>
                        </a:rPr>
                        <a:t>Doğal mineralli sular </a:t>
                      </a:r>
                      <a:endParaRPr b="1"/>
                    </a:p>
                    <a:p>
                      <a:pPr marL="285750" lvl="0" indent="-285750" algn="l">
                        <a:buFont typeface="Arial"/>
                        <a:buChar char="•"/>
                        <a:defRPr/>
                      </a:pPr>
                      <a:r>
                        <a:rPr lang="tr-TR" sz="2000" b="1">
                          <a:latin typeface="Times"/>
                          <a:cs typeface="Times"/>
                        </a:rPr>
                        <a:t>Aromatize edilmişler dahil alkollü ve alkolsüz biralar</a:t>
                      </a:r>
                      <a:endParaRPr b="1"/>
                    </a:p>
                    <a:p>
                      <a:pPr marL="285750" lvl="0" indent="-285750" algn="l">
                        <a:buFont typeface="Arial"/>
                        <a:buChar char="•"/>
                        <a:defRPr/>
                      </a:pPr>
                      <a:r>
                        <a:rPr lang="tr-TR" sz="2000" b="1">
                          <a:latin typeface="Times"/>
                          <a:cs typeface="Times"/>
                        </a:rPr>
                        <a:t>Malt içecekleri</a:t>
                      </a:r>
                      <a:endParaRPr b="1"/>
                    </a:p>
                    <a:p>
                      <a:pPr marL="285750" lvl="0" indent="-285750" algn="l">
                        <a:buFont typeface="Arial"/>
                        <a:buChar char="•"/>
                        <a:defRPr/>
                      </a:pPr>
                      <a:r>
                        <a:rPr lang="tr-TR" sz="2000" b="1">
                          <a:latin typeface="Times"/>
                          <a:cs typeface="Times"/>
                        </a:rPr>
                        <a:t>Enerji içecekleri</a:t>
                      </a:r>
                      <a:endParaRPr b="1"/>
                    </a:p>
                    <a:p>
                      <a:pPr marL="285750" lvl="0" indent="-285750" algn="l">
                        <a:buFont typeface="Arial"/>
                        <a:buChar char="•"/>
                        <a:defRPr/>
                      </a:pPr>
                      <a:r>
                        <a:rPr lang="tr-TR" sz="2000" b="1">
                          <a:latin typeface="Times"/>
                          <a:cs typeface="Times"/>
                        </a:rPr>
                        <a:t>Sporcu içecekleri </a:t>
                      </a:r>
                      <a:endParaRPr lang="tr-TR" sz="2000" b="1">
                        <a:solidFill>
                          <a:schemeClr val="tx1"/>
                        </a:solidFill>
                        <a:latin typeface="Times"/>
                        <a:ea typeface="Calibri"/>
                        <a:cs typeface="Times"/>
                      </a:endParaRPr>
                    </a:p>
                  </a:txBody>
                  <a:tcPr marL="61637" marR="61637" marT="0" marB="0">
                    <a:solidFill>
                      <a:schemeClr val="accent4">
                        <a:lumMod val="20000"/>
                        <a:lumOff val="80000"/>
                      </a:schemeClr>
                    </a:solidFill>
                  </a:tcPr>
                </a:tc>
                <a:tc>
                  <a:txBody>
                    <a:bodyPr/>
                    <a:lstStyle/>
                    <a:p>
                      <a:pPr marL="285750" lvl="0" indent="-285750" algn="l">
                        <a:buFont typeface="Arial"/>
                        <a:buChar char="•"/>
                        <a:defRPr/>
                      </a:pPr>
                      <a:r>
                        <a:rPr lang="tr-TR" sz="2000">
                          <a:latin typeface="Times"/>
                          <a:cs typeface="Times"/>
                        </a:rPr>
                        <a:t>Meyve oranı %50 ve altında olan meyve suları/nektarları</a:t>
                      </a:r>
                      <a:endParaRPr/>
                    </a:p>
                    <a:p>
                      <a:pPr marL="285750" marR="201295" lvl="0" indent="-285750" algn="l" defTabSz="914400">
                        <a:lnSpc>
                          <a:spcPct val="114999"/>
                        </a:lnSpc>
                        <a:spcBef>
                          <a:spcPts val="0"/>
                        </a:spcBef>
                        <a:spcAft>
                          <a:spcPts val="0"/>
                        </a:spcAft>
                        <a:buClrTx/>
                        <a:buSzTx/>
                        <a:buFont typeface="Arial"/>
                        <a:buChar char="•"/>
                        <a:defRPr/>
                      </a:pPr>
                      <a:endParaRPr lang="tr-TR" sz="2000">
                        <a:latin typeface="Times"/>
                        <a:cs typeface="Times"/>
                      </a:endParaRPr>
                    </a:p>
                    <a:p>
                      <a:pPr marL="89535" marR="201295" lvl="0" algn="l">
                        <a:lnSpc>
                          <a:spcPct val="114999"/>
                        </a:lnSpc>
                        <a:spcAft>
                          <a:spcPts val="0"/>
                        </a:spcAft>
                        <a:defRPr/>
                      </a:pPr>
                      <a:endParaRPr lang="tr-TR" sz="2000">
                        <a:latin typeface="Times"/>
                        <a:ea typeface="Calibri"/>
                        <a:cs typeface="Times"/>
                      </a:endParaRPr>
                    </a:p>
                  </a:txBody>
                  <a:tcPr marL="61637" marR="61637" marT="0" marB="0"/>
                </a:tc>
                <a:tc>
                  <a:txBody>
                    <a:bodyPr/>
                    <a:lstStyle/>
                    <a:p>
                      <a:pPr marL="285750" lvl="0" indent="-285750" algn="l">
                        <a:buFont typeface="Arial"/>
                        <a:buChar char="•"/>
                        <a:defRPr/>
                      </a:pPr>
                      <a:r>
                        <a:rPr lang="tr-TR" sz="2000">
                          <a:latin typeface="Times"/>
                          <a:cs typeface="Times"/>
                        </a:rPr>
                        <a:t>Meyve oranı %50’nin üstünde olan meyve suları /nektarları</a:t>
                      </a:r>
                      <a:endParaRPr/>
                    </a:p>
                    <a:p>
                      <a:pPr marL="285750" lvl="0" indent="-285750" algn="l">
                        <a:buFont typeface="Arial"/>
                        <a:buChar char="•"/>
                        <a:defRPr/>
                      </a:pPr>
                      <a:endParaRPr lang="tr-TR" sz="2000">
                        <a:latin typeface="Times"/>
                        <a:cs typeface="Times"/>
                      </a:endParaRPr>
                    </a:p>
                    <a:p>
                      <a:pPr marL="285750" lvl="0" indent="-285750" algn="l">
                        <a:buFont typeface="Arial"/>
                        <a:buChar char="•"/>
                        <a:defRPr/>
                      </a:pPr>
                      <a:r>
                        <a:rPr lang="tr-TR" sz="2000">
                          <a:latin typeface="Times"/>
                          <a:cs typeface="Times"/>
                        </a:rPr>
                        <a:t>Süt ve içilebilir özellikteki süt ürünleri</a:t>
                      </a:r>
                      <a:endParaRPr lang="tr-TR" sz="2000" b="1">
                        <a:solidFill>
                          <a:schemeClr val="tx1"/>
                        </a:solidFill>
                        <a:latin typeface="Times"/>
                        <a:ea typeface="Arial"/>
                        <a:cs typeface="Times"/>
                      </a:endParaRPr>
                    </a:p>
                  </a:txBody>
                  <a:tcPr marL="61637" marR="61637" marT="0" marB="0"/>
                </a:tc>
                <a:tc>
                  <a:txBody>
                    <a:bodyPr/>
                    <a:lstStyle/>
                    <a:p>
                      <a:pPr marL="285750" marR="201295" lvl="0" indent="-285750" algn="l" defTabSz="914400">
                        <a:lnSpc>
                          <a:spcPct val="114999"/>
                        </a:lnSpc>
                        <a:spcBef>
                          <a:spcPts val="0"/>
                        </a:spcBef>
                        <a:spcAft>
                          <a:spcPts val="0"/>
                        </a:spcAft>
                        <a:buClrTx/>
                        <a:buSzTx/>
                        <a:buFont typeface="Arial"/>
                        <a:buChar char="•"/>
                        <a:defRPr/>
                      </a:pPr>
                      <a:r>
                        <a:rPr lang="tr-TR" sz="2000">
                          <a:latin typeface="Times"/>
                          <a:cs typeface="Times"/>
                        </a:rPr>
                        <a:t>Şaraplar, distile ve damıtma yoluyla elde edilen alkollü içecekler </a:t>
                      </a:r>
                      <a:endParaRPr/>
                    </a:p>
                    <a:p>
                      <a:pPr marL="285750" marR="201295" lvl="0" indent="-285750" algn="l" defTabSz="914400">
                        <a:lnSpc>
                          <a:spcPct val="114999"/>
                        </a:lnSpc>
                        <a:spcAft>
                          <a:spcPts val="0"/>
                        </a:spcAft>
                        <a:buFont typeface="Arial"/>
                        <a:buChar char="•"/>
                        <a:defRPr/>
                      </a:pPr>
                      <a:r>
                        <a:rPr lang="tr-TR" sz="2000">
                          <a:latin typeface="Times"/>
                          <a:cs typeface="Times"/>
                        </a:rPr>
                        <a:t>Diğer/ tanımlanmamış içecekler</a:t>
                      </a:r>
                      <a:endParaRPr/>
                    </a:p>
                    <a:p>
                      <a:pPr marL="285750" marR="201295" lvl="0" indent="-285750" algn="l" defTabSz="914400">
                        <a:lnSpc>
                          <a:spcPct val="114999"/>
                        </a:lnSpc>
                        <a:spcAft>
                          <a:spcPts val="0"/>
                        </a:spcAft>
                        <a:buFont typeface="Arial"/>
                        <a:buChar char="•"/>
                        <a:defRPr/>
                      </a:pPr>
                      <a:r>
                        <a:rPr lang="tr-TR" sz="2000">
                          <a:latin typeface="Times"/>
                          <a:cs typeface="Times"/>
                        </a:rPr>
                        <a:t>Diğer tanımlanmamış sıvı gıdalar</a:t>
                      </a:r>
                      <a:endParaRPr/>
                    </a:p>
                    <a:p>
                      <a:pPr marL="5715" marR="201295" lvl="0" algn="l">
                        <a:lnSpc>
                          <a:spcPct val="114999"/>
                        </a:lnSpc>
                        <a:spcAft>
                          <a:spcPts val="0"/>
                        </a:spcAft>
                        <a:defRPr/>
                      </a:pPr>
                      <a:r>
                        <a:rPr lang="tr-TR" sz="2000">
                          <a:latin typeface="Times"/>
                          <a:cs typeface="Times"/>
                        </a:rPr>
                        <a:t> </a:t>
                      </a:r>
                      <a:endParaRPr/>
                    </a:p>
                    <a:p>
                      <a:pPr marL="5715" marR="201295" lvl="0" algn="l">
                        <a:lnSpc>
                          <a:spcPct val="114999"/>
                        </a:lnSpc>
                        <a:spcAft>
                          <a:spcPts val="0"/>
                        </a:spcAft>
                        <a:defRPr/>
                      </a:pPr>
                      <a:r>
                        <a:rPr lang="tr-TR" sz="2000">
                          <a:latin typeface="Times"/>
                          <a:cs typeface="Times"/>
                        </a:rPr>
                        <a:t> </a:t>
                      </a:r>
                      <a:endParaRPr lang="tr-TR" sz="2000">
                        <a:latin typeface="Times"/>
                        <a:ea typeface="Calibri"/>
                        <a:cs typeface="Times"/>
                      </a:endParaRPr>
                    </a:p>
                  </a:txBody>
                  <a:tcPr marL="61637" marR="61637" marT="0" marB="0"/>
                </a:tc>
                <a:extLst>
                  <a:ext uri="{0D108BD9-81ED-4DB2-BD59-A6C34878D82A}">
                    <a16:rowId xmlns:a16="http://schemas.microsoft.com/office/drawing/2014/main" val="10001"/>
                  </a:ext>
                </a:extLst>
              </a:tr>
            </a:tbl>
          </a:graphicData>
        </a:graphic>
      </p:graphicFrame>
      <p:pic>
        <p:nvPicPr>
          <p:cNvPr id="5" name="Resim 4"/>
          <p:cNvPicPr>
            <a:picLocks noChangeAspect="1"/>
          </p:cNvPicPr>
          <p:nvPr/>
        </p:nvPicPr>
        <p:blipFill>
          <a:blip r:embed="rId2"/>
          <a:stretch/>
        </p:blipFill>
        <p:spPr bwMode="auto">
          <a:xfrm>
            <a:off x="244666" y="33051"/>
            <a:ext cx="1108129" cy="1272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405" name="Google Shape;405;p21"/>
          <p:cNvGrpSpPr/>
          <p:nvPr/>
        </p:nvGrpSpPr>
        <p:grpSpPr bwMode="auto">
          <a:xfrm>
            <a:off x="6600056" y="1093481"/>
            <a:ext cx="5437601" cy="5618870"/>
            <a:chOff x="19419" y="42358"/>
            <a:chExt cx="5201604" cy="5618870"/>
          </a:xfrm>
        </p:grpSpPr>
        <p:sp>
          <p:nvSpPr>
            <p:cNvPr id="406" name="Google Shape;406;p21"/>
            <p:cNvSpPr/>
            <p:nvPr/>
          </p:nvSpPr>
          <p:spPr bwMode="auto">
            <a:xfrm rot="10800000" flipH="1">
              <a:off x="19419" y="953680"/>
              <a:ext cx="5201604" cy="4707548"/>
            </a:xfrm>
            <a:prstGeom prst="round2SameRect">
              <a:avLst>
                <a:gd name="adj1" fmla="val 5396"/>
                <a:gd name="adj2" fmla="val 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a:lnSpc>
                  <a:spcPct val="100000"/>
                </a:lnSpc>
                <a:spcBef>
                  <a:spcPts val="0"/>
                </a:spcBef>
                <a:spcAft>
                  <a:spcPts val="0"/>
                </a:spcAft>
                <a:buClrTx/>
                <a:buSzTx/>
                <a:buFontTx/>
                <a:buNone/>
                <a:defRPr/>
              </a:pPr>
              <a:endParaRPr sz="1600" b="0" i="0" u="none" strike="noStrike" cap="none" spc="0">
                <a:ln>
                  <a:noFill/>
                </a:ln>
                <a:solidFill>
                  <a:prstClr val="black"/>
                </a:solidFill>
                <a:latin typeface="Calibri"/>
                <a:cs typeface="Arial"/>
              </a:endParaRPr>
            </a:p>
          </p:txBody>
        </p:sp>
        <p:sp>
          <p:nvSpPr>
            <p:cNvPr id="408" name="Google Shape;408;p21"/>
            <p:cNvSpPr txBox="1"/>
            <p:nvPr/>
          </p:nvSpPr>
          <p:spPr bwMode="auto">
            <a:xfrm>
              <a:off x="165002" y="1034433"/>
              <a:ext cx="4738994" cy="4367780"/>
            </a:xfrm>
            <a:prstGeom prst="rect">
              <a:avLst/>
            </a:prstGeom>
            <a:noFill/>
            <a:ln>
              <a:noFill/>
            </a:ln>
          </p:spPr>
          <p:txBody>
            <a:bodyPr spcFirstLastPara="1" wrap="square" lIns="121900" tIns="121900" rIns="121900" bIns="121900" anchor="t" anchorCtr="0">
              <a:noAutofit/>
            </a:bodyPr>
            <a:lstStyle/>
            <a:p>
              <a:pPr marL="235916" marR="3081" lvl="0" indent="-228600" algn="just" defTabSz="914400">
                <a:lnSpc>
                  <a:spcPct val="150000"/>
                </a:lnSpc>
                <a:spcBef>
                  <a:spcPts val="0"/>
                </a:spcBef>
                <a:spcAft>
                  <a:spcPts val="0"/>
                </a:spcAft>
                <a:buClrTx/>
                <a:buSzTx/>
                <a:buFontTx/>
                <a:buAutoNum type="alphaUcPeriod"/>
                <a:defRPr/>
              </a:pPr>
              <a:r>
                <a:rPr lang="tr-TR" sz="1600" b="1" i="0" u="none" strike="noStrike" cap="none" spc="0" dirty="0">
                  <a:ln>
                    <a:noFill/>
                  </a:ln>
                  <a:solidFill>
                    <a:prstClr val="black"/>
                  </a:solidFill>
                  <a:latin typeface="Times New Roman"/>
                  <a:cs typeface="Times New Roman"/>
                </a:rPr>
                <a:t>Altyapı Kurulumu</a:t>
              </a:r>
              <a:endParaRPr sz="1600" b="0" i="0" u="none" strike="noStrike" cap="none" spc="0" dirty="0">
                <a:ln>
                  <a:noFill/>
                </a:ln>
                <a:solidFill>
                  <a:prstClr val="black"/>
                </a:solidFill>
                <a:latin typeface="Calibri"/>
                <a:cs typeface="Arial"/>
              </a:endParaRPr>
            </a:p>
            <a:p>
              <a:pPr marL="7316" marR="3081" lvl="0" indent="0" algn="l" defTabSz="914400">
                <a:lnSpc>
                  <a:spcPct val="150000"/>
                </a:lnSpc>
                <a:spcBef>
                  <a:spcPts val="0"/>
                </a:spcBef>
                <a:spcAft>
                  <a:spcPts val="0"/>
                </a:spcAft>
                <a:buClrTx/>
                <a:buSzTx/>
                <a:buFontTx/>
                <a:buNone/>
                <a:defRPr/>
              </a:pPr>
              <a:r>
                <a:rPr lang="tr-TR" sz="1400" b="1" i="1" u="none" strike="noStrike" cap="none" spc="0" dirty="0">
                  <a:ln>
                    <a:noFill/>
                  </a:ln>
                  <a:solidFill>
                    <a:prstClr val="black"/>
                  </a:solidFill>
                  <a:latin typeface="Times New Roman"/>
                  <a:cs typeface="Times New Roman"/>
                </a:rPr>
                <a:t>    A1. Sisteme Ait </a:t>
              </a:r>
              <a:r>
                <a:rPr lang="tr-TR" sz="1400" b="1" i="1" u="none" strike="noStrike" cap="none" spc="0" dirty="0" err="1">
                  <a:ln>
                    <a:noFill/>
                  </a:ln>
                  <a:solidFill>
                    <a:prstClr val="black"/>
                  </a:solidFill>
                  <a:latin typeface="Times New Roman"/>
                  <a:cs typeface="Times New Roman"/>
                </a:rPr>
                <a:t>DİM’lerin</a:t>
              </a:r>
              <a:r>
                <a:rPr lang="tr-TR" sz="1400" b="1" i="1" u="none" strike="noStrike" cap="none" spc="0" dirty="0">
                  <a:ln>
                    <a:noFill/>
                  </a:ln>
                  <a:solidFill>
                    <a:prstClr val="black"/>
                  </a:solidFill>
                  <a:latin typeface="Times New Roman"/>
                  <a:cs typeface="Times New Roman"/>
                </a:rPr>
                <a:t> Temin/</a:t>
              </a:r>
              <a:r>
                <a:rPr lang="tr-TR" sz="1400" b="1" i="1" u="none" strike="noStrike" cap="none" spc="0" dirty="0" err="1">
                  <a:ln>
                    <a:noFill/>
                  </a:ln>
                  <a:solidFill>
                    <a:prstClr val="black"/>
                  </a:solidFill>
                  <a:latin typeface="Times New Roman"/>
                  <a:cs typeface="Times New Roman"/>
                </a:rPr>
                <a:t>Tedariği</a:t>
              </a:r>
              <a:r>
                <a:rPr lang="tr-TR" sz="1400" b="1" i="1" u="none" strike="noStrike" cap="none" spc="0" dirty="0">
                  <a:ln>
                    <a:noFill/>
                  </a:ln>
                  <a:solidFill>
                    <a:prstClr val="black"/>
                  </a:solidFill>
                  <a:latin typeface="Times New Roman"/>
                  <a:cs typeface="Times New Roman"/>
                </a:rPr>
                <a:t>; </a:t>
              </a:r>
              <a:endParaRPr sz="1400" b="0" i="1" u="none" strike="noStrike" cap="none" spc="0" dirty="0">
                <a:ln>
                  <a:noFill/>
                </a:ln>
                <a:solidFill>
                  <a:prstClr val="black"/>
                </a:solidFill>
                <a:latin typeface="Calibri"/>
                <a:cs typeface="Arial"/>
              </a:endParaRPr>
            </a:p>
            <a:p>
              <a:pPr marL="7316" marR="3081" lvl="0" indent="0" algn="l" defTabSz="914400">
                <a:lnSpc>
                  <a:spcPct val="150000"/>
                </a:lnSpc>
                <a:spcBef>
                  <a:spcPts val="0"/>
                </a:spcBef>
                <a:spcAft>
                  <a:spcPts val="0"/>
                </a:spcAft>
                <a:buClrTx/>
                <a:buSzTx/>
                <a:buFontTx/>
                <a:buNone/>
                <a:defRPr/>
              </a:pPr>
              <a:r>
                <a:rPr lang="tr-TR" sz="1400" b="1" i="1" u="none" strike="noStrike" cap="none" spc="0" dirty="0">
                  <a:ln>
                    <a:noFill/>
                  </a:ln>
                  <a:solidFill>
                    <a:prstClr val="black"/>
                  </a:solidFill>
                  <a:latin typeface="Times New Roman"/>
                  <a:cs typeface="Times New Roman"/>
                </a:rPr>
                <a:t>    A2. Doğrulama Tesisleri İçin Ekipman Temin/</a:t>
              </a:r>
              <a:r>
                <a:rPr lang="tr-TR" sz="1400" b="1" i="1" u="none" strike="noStrike" cap="none" spc="0" dirty="0" err="1">
                  <a:ln>
                    <a:noFill/>
                  </a:ln>
                  <a:solidFill>
                    <a:prstClr val="black"/>
                  </a:solidFill>
                  <a:latin typeface="Times New Roman"/>
                  <a:cs typeface="Times New Roman"/>
                </a:rPr>
                <a:t>Tedariği</a:t>
              </a:r>
              <a:endParaRPr dirty="0"/>
            </a:p>
            <a:p>
              <a:pPr marL="7316" marR="3081" lvl="0" indent="0" algn="l" defTabSz="914400">
                <a:lnSpc>
                  <a:spcPct val="150000"/>
                </a:lnSpc>
                <a:spcBef>
                  <a:spcPts val="0"/>
                </a:spcBef>
                <a:spcAft>
                  <a:spcPts val="0"/>
                </a:spcAft>
                <a:buClrTx/>
                <a:buSzTx/>
                <a:buFontTx/>
                <a:buNone/>
                <a:defRPr/>
              </a:pPr>
              <a:r>
                <a:rPr lang="tr-TR" sz="1400" b="1" i="1" u="none" strike="noStrike" cap="none" spc="0" dirty="0">
                  <a:ln>
                    <a:noFill/>
                  </a:ln>
                  <a:solidFill>
                    <a:prstClr val="black"/>
                  </a:solidFill>
                  <a:latin typeface="Times New Roman"/>
                  <a:cs typeface="Times New Roman"/>
                </a:rPr>
                <a:t>    A3.El Terminalleri ve Diğer Ekipmanların Temin/</a:t>
              </a:r>
              <a:r>
                <a:rPr lang="tr-TR" sz="1400" b="1" i="1" u="none" strike="noStrike" cap="none" spc="0" dirty="0" err="1">
                  <a:ln>
                    <a:noFill/>
                  </a:ln>
                  <a:solidFill>
                    <a:prstClr val="black"/>
                  </a:solidFill>
                  <a:latin typeface="Times New Roman"/>
                  <a:cs typeface="Times New Roman"/>
                </a:rPr>
                <a:t>Tedariği</a:t>
              </a:r>
              <a:endParaRPr dirty="0"/>
            </a:p>
            <a:p>
              <a:pPr marL="7316" marR="3081" lvl="0" indent="0" algn="just" defTabSz="914400">
                <a:lnSpc>
                  <a:spcPct val="150000"/>
                </a:lnSpc>
                <a:spcBef>
                  <a:spcPts val="0"/>
                </a:spcBef>
                <a:spcAft>
                  <a:spcPts val="0"/>
                </a:spcAft>
                <a:buClrTx/>
                <a:buSzTx/>
                <a:buFontTx/>
                <a:buNone/>
                <a:defRPr/>
              </a:pPr>
              <a:endParaRPr lang="tr-TR" sz="1600" b="1" i="0" u="none" strike="noStrike" cap="none" spc="0" dirty="0">
                <a:ln>
                  <a:noFill/>
                </a:ln>
                <a:solidFill>
                  <a:prstClr val="black"/>
                </a:solidFill>
                <a:latin typeface="Times New Roman"/>
                <a:cs typeface="Times New Roman"/>
              </a:endParaRPr>
            </a:p>
            <a:p>
              <a:pPr marL="7316" marR="3081" lvl="0" indent="0" algn="just" defTabSz="914400">
                <a:lnSpc>
                  <a:spcPct val="150000"/>
                </a:lnSpc>
                <a:spcBef>
                  <a:spcPts val="0"/>
                </a:spcBef>
                <a:spcAft>
                  <a:spcPts val="0"/>
                </a:spcAft>
                <a:buClrTx/>
                <a:buSzTx/>
                <a:buFontTx/>
                <a:buNone/>
                <a:defRPr/>
              </a:pPr>
              <a:r>
                <a:rPr lang="tr-TR" sz="1800" b="1" i="0" u="none" strike="noStrike" cap="none" spc="0" dirty="0">
                  <a:ln>
                    <a:noFill/>
                  </a:ln>
                  <a:solidFill>
                    <a:prstClr val="black"/>
                  </a:solidFill>
                  <a:latin typeface="Times New Roman"/>
                  <a:cs typeface="Times New Roman"/>
                </a:rPr>
                <a:t>B. İşletme</a:t>
              </a:r>
              <a:endParaRPr sz="1800" b="0" i="0" u="none" strike="noStrike" cap="none" spc="0" dirty="0">
                <a:ln>
                  <a:noFill/>
                </a:ln>
                <a:solidFill>
                  <a:prstClr val="black"/>
                </a:solidFill>
                <a:latin typeface="Calibri"/>
                <a:cs typeface="Arial"/>
              </a:endParaRPr>
            </a:p>
            <a:p>
              <a:pPr marL="7316" marR="3081" lvl="0" indent="0" algn="just" defTabSz="914400">
                <a:lnSpc>
                  <a:spcPct val="150000"/>
                </a:lnSpc>
                <a:spcBef>
                  <a:spcPts val="0"/>
                </a:spcBef>
                <a:spcAft>
                  <a:spcPts val="0"/>
                </a:spcAft>
                <a:buClrTx/>
                <a:buSzTx/>
                <a:buFontTx/>
                <a:buNone/>
                <a:defRPr/>
              </a:pPr>
              <a:r>
                <a:rPr lang="tr-TR" sz="1600" b="1" i="0" u="none" strike="noStrike" cap="none" spc="0" dirty="0">
                  <a:ln>
                    <a:noFill/>
                  </a:ln>
                  <a:solidFill>
                    <a:prstClr val="black"/>
                  </a:solidFill>
                  <a:latin typeface="Times New Roman"/>
                  <a:cs typeface="Times New Roman"/>
                </a:rPr>
                <a:t>    </a:t>
              </a:r>
              <a:r>
                <a:rPr lang="tr-TR" sz="1400" b="1" i="1" u="none" strike="noStrike" cap="none" spc="0" dirty="0">
                  <a:ln>
                    <a:noFill/>
                  </a:ln>
                  <a:solidFill>
                    <a:prstClr val="black"/>
                  </a:solidFill>
                  <a:latin typeface="Times New Roman"/>
                  <a:cs typeface="Times New Roman"/>
                </a:rPr>
                <a:t>B1. İade Noktaları Kurulumu ve İşletilmesi</a:t>
              </a:r>
              <a:endParaRPr sz="1800" b="0" i="0" u="none" strike="noStrike" cap="none" spc="0" dirty="0">
                <a:ln>
                  <a:noFill/>
                </a:ln>
                <a:solidFill>
                  <a:prstClr val="black"/>
                </a:solidFill>
                <a:latin typeface="Calibri"/>
                <a:cs typeface="Arial"/>
              </a:endParaRPr>
            </a:p>
            <a:p>
              <a:pPr marL="7316" marR="3081" lvl="0" indent="0" algn="just" defTabSz="914400">
                <a:lnSpc>
                  <a:spcPct val="150000"/>
                </a:lnSpc>
                <a:spcBef>
                  <a:spcPts val="0"/>
                </a:spcBef>
                <a:spcAft>
                  <a:spcPts val="0"/>
                </a:spcAft>
                <a:buClrTx/>
                <a:buSzTx/>
                <a:buFontTx/>
                <a:buNone/>
                <a:defRPr/>
              </a:pPr>
              <a:r>
                <a:rPr lang="tr-TR" sz="1400" b="0" i="1" u="none" strike="noStrike" cap="none" spc="0" dirty="0">
                  <a:ln>
                    <a:noFill/>
                  </a:ln>
                  <a:solidFill>
                    <a:prstClr val="black"/>
                  </a:solidFill>
                  <a:latin typeface="Times New Roman"/>
                  <a:cs typeface="Times New Roman"/>
                </a:rPr>
                <a:t>Ekipman ve  Yer Temini + Elektrik, İnternet ve Personel Temini</a:t>
              </a:r>
              <a:endParaRPr sz="1400" b="0" i="1" u="none" strike="noStrike" cap="none" spc="0" dirty="0">
                <a:ln>
                  <a:noFill/>
                </a:ln>
                <a:solidFill>
                  <a:prstClr val="black"/>
                </a:solidFill>
                <a:latin typeface="Calibri"/>
                <a:cs typeface="Arial"/>
              </a:endParaRPr>
            </a:p>
            <a:p>
              <a:pPr marL="7316" marR="3081" lvl="0" indent="0" algn="just" defTabSz="914400">
                <a:lnSpc>
                  <a:spcPct val="150000"/>
                </a:lnSpc>
                <a:spcBef>
                  <a:spcPts val="0"/>
                </a:spcBef>
                <a:spcAft>
                  <a:spcPts val="0"/>
                </a:spcAft>
                <a:buClrTx/>
                <a:buSzTx/>
                <a:buFontTx/>
                <a:buNone/>
                <a:defRPr/>
              </a:pPr>
              <a:r>
                <a:rPr lang="tr-TR" sz="1400" b="1" i="1" u="none" strike="noStrike" cap="none" spc="27" dirty="0">
                  <a:ln>
                    <a:noFill/>
                  </a:ln>
                  <a:solidFill>
                    <a:prstClr val="black"/>
                  </a:solidFill>
                  <a:latin typeface="Times New Roman"/>
                  <a:cs typeface="Times New Roman"/>
                </a:rPr>
                <a:t>    B2. Toplama ve Taşıma Operasyonları </a:t>
              </a:r>
              <a:endParaRPr sz="1400" b="0" i="1" u="none" strike="noStrike" cap="none" spc="0" dirty="0">
                <a:ln>
                  <a:noFill/>
                </a:ln>
                <a:solidFill>
                  <a:prstClr val="black"/>
                </a:solidFill>
                <a:latin typeface="Calibri"/>
                <a:cs typeface="Arial"/>
              </a:endParaRPr>
            </a:p>
            <a:p>
              <a:pPr marL="7316" marR="3081" lvl="0" indent="0" algn="just" defTabSz="914400">
                <a:lnSpc>
                  <a:spcPct val="150000"/>
                </a:lnSpc>
                <a:spcBef>
                  <a:spcPts val="0"/>
                </a:spcBef>
                <a:spcAft>
                  <a:spcPts val="0"/>
                </a:spcAft>
                <a:buClrTx/>
                <a:buSzTx/>
                <a:buFontTx/>
                <a:buNone/>
                <a:defRPr/>
              </a:pPr>
              <a:r>
                <a:rPr lang="tr-TR" sz="1400" b="0" i="1" u="none" strike="noStrike" cap="none" spc="27" dirty="0">
                  <a:ln>
                    <a:noFill/>
                  </a:ln>
                  <a:solidFill>
                    <a:prstClr val="black"/>
                  </a:solidFill>
                  <a:latin typeface="Times New Roman"/>
                  <a:cs typeface="Times New Roman"/>
                </a:rPr>
                <a:t>Personel </a:t>
              </a:r>
              <a:r>
                <a:rPr lang="tr-TR" sz="1400" b="0" i="1" u="none" strike="noStrike" cap="none" spc="0" dirty="0">
                  <a:ln>
                    <a:noFill/>
                  </a:ln>
                  <a:solidFill>
                    <a:prstClr val="black"/>
                  </a:solidFill>
                  <a:latin typeface="Times New Roman"/>
                  <a:cs typeface="Times New Roman"/>
                </a:rPr>
                <a:t>&amp;</a:t>
              </a:r>
              <a:r>
                <a:rPr lang="tr-TR" sz="1400" b="0" i="1" u="none" strike="noStrike" cap="none" spc="27" dirty="0">
                  <a:ln>
                    <a:noFill/>
                  </a:ln>
                  <a:solidFill>
                    <a:prstClr val="black"/>
                  </a:solidFill>
                  <a:latin typeface="Times New Roman"/>
                  <a:cs typeface="Times New Roman"/>
                </a:rPr>
                <a:t> Araç </a:t>
              </a:r>
              <a:r>
                <a:rPr lang="tr-TR" sz="1400" b="0" i="1" u="none" strike="noStrike" cap="none" spc="0" dirty="0">
                  <a:ln>
                    <a:noFill/>
                  </a:ln>
                  <a:solidFill>
                    <a:prstClr val="black"/>
                  </a:solidFill>
                  <a:latin typeface="Times New Roman"/>
                  <a:cs typeface="Times New Roman"/>
                </a:rPr>
                <a:t>&amp; </a:t>
              </a:r>
              <a:r>
                <a:rPr lang="tr-TR" sz="1400" b="0" i="1" u="none" strike="noStrike" cap="none" spc="27" dirty="0">
                  <a:ln>
                    <a:noFill/>
                  </a:ln>
                  <a:solidFill>
                    <a:prstClr val="black"/>
                  </a:solidFill>
                  <a:latin typeface="Times New Roman"/>
                  <a:cs typeface="Times New Roman"/>
                </a:rPr>
                <a:t>Aktarma merkezleri</a:t>
              </a:r>
              <a:endParaRPr sz="1400" b="0" i="1" u="none" strike="noStrike" cap="none" spc="0" dirty="0">
                <a:ln>
                  <a:noFill/>
                </a:ln>
                <a:solidFill>
                  <a:prstClr val="black"/>
                </a:solidFill>
                <a:latin typeface="Calibri"/>
                <a:cs typeface="Arial"/>
              </a:endParaRPr>
            </a:p>
            <a:p>
              <a:pPr marL="7316" marR="3081" lvl="0" indent="0" algn="just" defTabSz="914400">
                <a:lnSpc>
                  <a:spcPct val="150000"/>
                </a:lnSpc>
                <a:spcBef>
                  <a:spcPts val="0"/>
                </a:spcBef>
                <a:spcAft>
                  <a:spcPts val="0"/>
                </a:spcAft>
                <a:buClrTx/>
                <a:buSzTx/>
                <a:buFontTx/>
                <a:buNone/>
                <a:defRPr/>
              </a:pPr>
              <a:r>
                <a:rPr lang="tr-TR" sz="1400" b="1" i="1" u="none" strike="noStrike" cap="none" spc="27" dirty="0">
                  <a:ln>
                    <a:noFill/>
                  </a:ln>
                  <a:solidFill>
                    <a:prstClr val="black"/>
                  </a:solidFill>
                  <a:latin typeface="Times New Roman"/>
                  <a:cs typeface="Times New Roman"/>
                </a:rPr>
                <a:t>    B3. İşleme ve Geri Kazanım</a:t>
              </a:r>
              <a:endParaRPr sz="1400" b="0" i="1" u="none" strike="noStrike" cap="none" spc="0" dirty="0">
                <a:ln>
                  <a:noFill/>
                </a:ln>
                <a:solidFill>
                  <a:prstClr val="black"/>
                </a:solidFill>
                <a:latin typeface="Calibri"/>
                <a:cs typeface="Arial"/>
              </a:endParaRPr>
            </a:p>
            <a:p>
              <a:pPr marL="7316" marR="3081" lvl="0" indent="0" algn="just" defTabSz="914400">
                <a:lnSpc>
                  <a:spcPct val="150000"/>
                </a:lnSpc>
                <a:spcBef>
                  <a:spcPts val="0"/>
                </a:spcBef>
                <a:spcAft>
                  <a:spcPts val="0"/>
                </a:spcAft>
                <a:buClrTx/>
                <a:buSzTx/>
                <a:buFontTx/>
                <a:buNone/>
                <a:defRPr/>
              </a:pPr>
              <a:r>
                <a:rPr lang="tr-TR" sz="1400" b="0" i="1" u="none" strike="noStrike" cap="none" spc="27" dirty="0">
                  <a:ln>
                    <a:noFill/>
                  </a:ln>
                  <a:solidFill>
                    <a:prstClr val="black"/>
                  </a:solidFill>
                  <a:latin typeface="Times New Roman"/>
                  <a:cs typeface="Times New Roman"/>
                </a:rPr>
                <a:t>Doğrulama tesisi </a:t>
              </a:r>
              <a:r>
                <a:rPr lang="tr-TR" sz="1400" b="0" i="1" u="none" strike="noStrike" cap="none" spc="0" dirty="0">
                  <a:ln>
                    <a:noFill/>
                  </a:ln>
                  <a:solidFill>
                    <a:prstClr val="black"/>
                  </a:solidFill>
                  <a:latin typeface="Times New Roman"/>
                  <a:cs typeface="Times New Roman"/>
                </a:rPr>
                <a:t>&amp; Ambalaj geri kazanım tesisleri</a:t>
              </a:r>
              <a:endParaRPr lang="tr-TR" sz="1400" b="1" i="1" u="none" strike="noStrike" cap="none" spc="27" dirty="0">
                <a:ln>
                  <a:noFill/>
                </a:ln>
                <a:solidFill>
                  <a:prstClr val="black"/>
                </a:solidFill>
                <a:latin typeface="Times New Roman"/>
                <a:cs typeface="Times New Roman"/>
              </a:endParaRPr>
            </a:p>
            <a:p>
              <a:pPr marL="285750" marR="0" lvl="0" indent="-285750" algn="l" defTabSz="914400">
                <a:lnSpc>
                  <a:spcPct val="150000"/>
                </a:lnSpc>
                <a:spcBef>
                  <a:spcPts val="0"/>
                </a:spcBef>
                <a:spcAft>
                  <a:spcPts val="0"/>
                </a:spcAft>
                <a:buClrTx/>
                <a:buSzTx/>
                <a:buFont typeface="Arial"/>
                <a:buChar char="•"/>
                <a:defRPr/>
              </a:pPr>
              <a:endParaRPr lang="tr-TR" sz="1600" b="0" i="0" u="none" strike="noStrike" cap="none" spc="0" dirty="0">
                <a:ln>
                  <a:noFill/>
                </a:ln>
                <a:solidFill>
                  <a:prstClr val="black"/>
                </a:solidFill>
                <a:latin typeface="Roboto"/>
                <a:ea typeface="Roboto"/>
                <a:cs typeface="Roboto"/>
              </a:endParaRPr>
            </a:p>
            <a:p>
              <a:pPr marL="285750" marR="0" lvl="0" indent="-285750" algn="l" defTabSz="914400">
                <a:lnSpc>
                  <a:spcPct val="100000"/>
                </a:lnSpc>
                <a:spcBef>
                  <a:spcPts val="0"/>
                </a:spcBef>
                <a:spcAft>
                  <a:spcPts val="0"/>
                </a:spcAft>
                <a:buClrTx/>
                <a:buSzTx/>
                <a:buFont typeface="Arial"/>
                <a:buChar char="•"/>
                <a:defRPr/>
              </a:pPr>
              <a:endParaRPr lang="tr-TR" sz="1600" b="0" i="0" u="none" strike="noStrike" cap="none" spc="0" dirty="0">
                <a:ln>
                  <a:noFill/>
                </a:ln>
                <a:solidFill>
                  <a:prstClr val="black"/>
                </a:solidFill>
                <a:latin typeface="Roboto"/>
                <a:ea typeface="Roboto"/>
                <a:cs typeface="Roboto"/>
              </a:endParaRPr>
            </a:p>
            <a:p>
              <a:pPr marL="285750" marR="0" lvl="0" indent="-285750" algn="l" defTabSz="914400">
                <a:lnSpc>
                  <a:spcPct val="100000"/>
                </a:lnSpc>
                <a:spcBef>
                  <a:spcPts val="0"/>
                </a:spcBef>
                <a:spcAft>
                  <a:spcPts val="0"/>
                </a:spcAft>
                <a:buClrTx/>
                <a:buSzTx/>
                <a:buFont typeface="Arial"/>
                <a:buChar char="•"/>
                <a:defRPr/>
              </a:pPr>
              <a:endParaRPr lang="tr-TR" sz="1600" b="0" i="0" u="none" strike="noStrike" cap="none" spc="0" dirty="0">
                <a:ln>
                  <a:noFill/>
                </a:ln>
                <a:solidFill>
                  <a:prstClr val="black"/>
                </a:solidFill>
                <a:latin typeface="Roboto"/>
                <a:ea typeface="Roboto"/>
                <a:cs typeface="Roboto"/>
              </a:endParaRPr>
            </a:p>
          </p:txBody>
        </p:sp>
        <p:sp>
          <p:nvSpPr>
            <p:cNvPr id="409" name="Google Shape;409;p21"/>
            <p:cNvSpPr/>
            <p:nvPr/>
          </p:nvSpPr>
          <p:spPr bwMode="auto">
            <a:xfrm>
              <a:off x="19419" y="42358"/>
              <a:ext cx="5201604" cy="769866"/>
            </a:xfrm>
            <a:prstGeom prst="round2SameRect">
              <a:avLst>
                <a:gd name="adj1" fmla="val 16667"/>
                <a:gd name="adj2" fmla="val 0"/>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7701" marR="3081" lvl="0" indent="0" algn="ctr" defTabSz="914400">
                <a:lnSpc>
                  <a:spcPct val="109400"/>
                </a:lnSpc>
                <a:spcBef>
                  <a:spcPts val="61"/>
                </a:spcBef>
                <a:spcAft>
                  <a:spcPts val="0"/>
                </a:spcAft>
                <a:buClrTx/>
                <a:buSzTx/>
                <a:buFontTx/>
                <a:buNone/>
                <a:defRPr/>
              </a:pPr>
              <a:r>
                <a:rPr lang="tr-TR" sz="1800" b="1" i="0" u="none" strike="noStrike" cap="none" spc="-11">
                  <a:ln>
                    <a:noFill/>
                  </a:ln>
                  <a:solidFill>
                    <a:prstClr val="white"/>
                  </a:solidFill>
                  <a:latin typeface="Tahoma"/>
                  <a:cs typeface="Tahoma"/>
                </a:rPr>
                <a:t>DEPOZİTO SAHA YÖNETİM SİSTEMİ </a:t>
              </a:r>
              <a:endParaRPr sz="1800" b="1" i="0" u="none" strike="noStrike" cap="none" spc="-11">
                <a:ln>
                  <a:noFill/>
                </a:ln>
                <a:solidFill>
                  <a:prstClr val="white"/>
                </a:solidFill>
                <a:latin typeface="Tahoma"/>
                <a:cs typeface="Tahoma"/>
              </a:endParaRPr>
            </a:p>
            <a:p>
              <a:pPr marL="7701" marR="3081" lvl="0" indent="0" algn="ctr" defTabSz="914400">
                <a:lnSpc>
                  <a:spcPct val="109400"/>
                </a:lnSpc>
                <a:spcBef>
                  <a:spcPts val="61"/>
                </a:spcBef>
                <a:spcAft>
                  <a:spcPts val="0"/>
                </a:spcAft>
                <a:buClrTx/>
                <a:buSzTx/>
                <a:buFontTx/>
                <a:buNone/>
                <a:defRPr/>
              </a:pPr>
              <a:r>
                <a:rPr lang="tr-TR" sz="1800" b="1" i="0" u="none" strike="noStrike" cap="none" spc="-11">
                  <a:ln>
                    <a:noFill/>
                  </a:ln>
                  <a:solidFill>
                    <a:prstClr val="white"/>
                  </a:solidFill>
                  <a:latin typeface="Tahoma"/>
                  <a:cs typeface="Tahoma"/>
                </a:rPr>
                <a:t> DSYS</a:t>
              </a:r>
              <a:endParaRPr sz="1800" b="1" i="0" u="none" strike="noStrike" cap="none" spc="-11">
                <a:ln>
                  <a:noFill/>
                </a:ln>
                <a:solidFill>
                  <a:prstClr val="white"/>
                </a:solidFill>
                <a:latin typeface="Tahoma"/>
                <a:cs typeface="Tahoma"/>
              </a:endParaRPr>
            </a:p>
          </p:txBody>
        </p:sp>
      </p:grpSp>
      <p:grpSp>
        <p:nvGrpSpPr>
          <p:cNvPr id="415" name="Google Shape;415;p21"/>
          <p:cNvGrpSpPr/>
          <p:nvPr/>
        </p:nvGrpSpPr>
        <p:grpSpPr bwMode="auto">
          <a:xfrm>
            <a:off x="128131" y="1169853"/>
            <a:ext cx="5247795" cy="5542497"/>
            <a:chOff x="710273" y="1387074"/>
            <a:chExt cx="1846802" cy="3037689"/>
          </a:xfrm>
        </p:grpSpPr>
        <p:sp>
          <p:nvSpPr>
            <p:cNvPr id="416" name="Google Shape;416;p21"/>
            <p:cNvSpPr/>
            <p:nvPr/>
          </p:nvSpPr>
          <p:spPr bwMode="auto">
            <a:xfrm rot="10800000" flipH="1">
              <a:off x="710275" y="1844687"/>
              <a:ext cx="1846800" cy="2580076"/>
            </a:xfrm>
            <a:prstGeom prst="round2SameRect">
              <a:avLst>
                <a:gd name="adj1" fmla="val 5874"/>
                <a:gd name="adj2" fmla="val 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a:lnSpc>
                  <a:spcPct val="100000"/>
                </a:lnSpc>
                <a:spcBef>
                  <a:spcPts val="0"/>
                </a:spcBef>
                <a:spcAft>
                  <a:spcPts val="0"/>
                </a:spcAft>
                <a:buClrTx/>
                <a:buSzTx/>
                <a:buFontTx/>
                <a:buNone/>
                <a:defRPr/>
              </a:pPr>
              <a:endParaRPr sz="2400" b="0" i="0" u="none" strike="noStrike" cap="none" spc="0">
                <a:ln>
                  <a:noFill/>
                </a:ln>
                <a:solidFill>
                  <a:prstClr val="black"/>
                </a:solidFill>
                <a:latin typeface="Calibri"/>
                <a:cs typeface="Arial"/>
              </a:endParaRPr>
            </a:p>
          </p:txBody>
        </p:sp>
        <p:sp>
          <p:nvSpPr>
            <p:cNvPr id="418" name="Google Shape;418;p21"/>
            <p:cNvSpPr txBox="1"/>
            <p:nvPr/>
          </p:nvSpPr>
          <p:spPr bwMode="auto">
            <a:xfrm>
              <a:off x="754441" y="1795997"/>
              <a:ext cx="1682100" cy="1973755"/>
            </a:xfrm>
            <a:prstGeom prst="rect">
              <a:avLst/>
            </a:prstGeom>
            <a:noFill/>
            <a:ln>
              <a:noFill/>
            </a:ln>
          </p:spPr>
          <p:txBody>
            <a:bodyPr spcFirstLastPara="1" wrap="square" lIns="121900" tIns="121900" rIns="121900" bIns="121900" anchor="t" anchorCtr="0">
              <a:noAutofit/>
            </a:bodyPr>
            <a:lstStyle/>
            <a:p>
              <a:pPr marL="7701" marR="0" lvl="0" indent="0" algn="just" defTabSz="914400">
                <a:lnSpc>
                  <a:spcPct val="150000"/>
                </a:lnSpc>
                <a:spcBef>
                  <a:spcPts val="0"/>
                </a:spcBef>
                <a:spcAft>
                  <a:spcPts val="0"/>
                </a:spcAft>
                <a:buClrTx/>
                <a:buSzTx/>
                <a:buFontTx/>
                <a:buNone/>
                <a:defRPr/>
              </a:pPr>
              <a:r>
                <a:rPr lang="tr-TR" sz="1600" b="1" i="0" u="none" strike="noStrike" cap="none" spc="0" dirty="0">
                  <a:ln>
                    <a:noFill/>
                  </a:ln>
                  <a:solidFill>
                    <a:prstClr val="black"/>
                  </a:solidFill>
                  <a:latin typeface="Times New Roman"/>
                  <a:cs typeface="Times New Roman"/>
                </a:rPr>
                <a:t>A. Depozito Bilgi Sistemi </a:t>
              </a:r>
              <a:endParaRPr sz="1600" b="0" i="0" u="none" strike="noStrike" cap="none" spc="0" dirty="0">
                <a:ln>
                  <a:noFill/>
                </a:ln>
                <a:solidFill>
                  <a:prstClr val="black"/>
                </a:solidFill>
                <a:latin typeface="Calibri"/>
                <a:cs typeface="Arial"/>
              </a:endParaRPr>
            </a:p>
            <a:p>
              <a:pPr marL="7701" marR="0" lvl="0" indent="0" algn="just" defTabSz="914400">
                <a:lnSpc>
                  <a:spcPct val="150000"/>
                </a:lnSpc>
                <a:spcBef>
                  <a:spcPts val="0"/>
                </a:spcBef>
                <a:spcAft>
                  <a:spcPts val="0"/>
                </a:spcAft>
                <a:buClrTx/>
                <a:buSzTx/>
                <a:buFontTx/>
                <a:buNone/>
                <a:defRPr/>
              </a:pPr>
              <a:r>
                <a:rPr lang="tr-TR" sz="1600" b="1" i="0" u="none" strike="noStrike" cap="none" spc="0" dirty="0">
                  <a:ln>
                    <a:noFill/>
                  </a:ln>
                  <a:solidFill>
                    <a:prstClr val="black"/>
                  </a:solidFill>
                  <a:latin typeface="Times New Roman"/>
                  <a:cs typeface="Times New Roman"/>
                </a:rPr>
                <a:t>B. Ürün Baskı ve Takip Operasyonu </a:t>
              </a:r>
              <a:endParaRPr lang="tr-TR" sz="1600" b="0" i="1" u="none" strike="noStrike" cap="none" spc="0" dirty="0">
                <a:ln>
                  <a:noFill/>
                </a:ln>
                <a:solidFill>
                  <a:prstClr val="black"/>
                </a:solidFill>
                <a:latin typeface="Times New Roman"/>
                <a:cs typeface="Times New Roman"/>
              </a:endParaRPr>
            </a:p>
            <a:p>
              <a:pPr marL="7701" marR="0" lvl="0" indent="0" algn="just" defTabSz="914400">
                <a:lnSpc>
                  <a:spcPct val="150000"/>
                </a:lnSpc>
                <a:spcBef>
                  <a:spcPts val="0"/>
                </a:spcBef>
                <a:spcAft>
                  <a:spcPts val="0"/>
                </a:spcAft>
                <a:buClrTx/>
                <a:buSzTx/>
                <a:buFontTx/>
                <a:buNone/>
                <a:defRPr/>
              </a:pPr>
              <a:r>
                <a:rPr lang="tr-TR" sz="1600" b="0" i="1" u="none" strike="noStrike" cap="none" spc="0" dirty="0">
                  <a:ln>
                    <a:noFill/>
                  </a:ln>
                  <a:solidFill>
                    <a:prstClr val="black"/>
                  </a:solidFill>
                  <a:latin typeface="Times New Roman"/>
                  <a:cs typeface="Times New Roman"/>
                </a:rPr>
                <a:t>DYS İşaretli ambalaj/etiket üretimi &amp; ambalaj tescil işlemleri </a:t>
              </a:r>
              <a:endParaRPr sz="1600" b="0" i="0" u="none" strike="noStrike" cap="none" spc="0" dirty="0">
                <a:ln>
                  <a:noFill/>
                </a:ln>
                <a:solidFill>
                  <a:prstClr val="black"/>
                </a:solidFill>
                <a:latin typeface="Calibri"/>
                <a:cs typeface="Arial"/>
              </a:endParaRPr>
            </a:p>
            <a:p>
              <a:pPr marL="7701" marR="0" lvl="0" indent="0" algn="just" defTabSz="914400">
                <a:lnSpc>
                  <a:spcPct val="150000"/>
                </a:lnSpc>
                <a:spcBef>
                  <a:spcPts val="0"/>
                </a:spcBef>
                <a:spcAft>
                  <a:spcPts val="0"/>
                </a:spcAft>
                <a:buClrTx/>
                <a:buSzTx/>
                <a:buFontTx/>
                <a:buNone/>
                <a:defRPr/>
              </a:pPr>
              <a:r>
                <a:rPr lang="tr-TR" sz="1600" b="1" i="0" u="none" strike="noStrike" cap="none" spc="0" dirty="0">
                  <a:ln>
                    <a:noFill/>
                  </a:ln>
                  <a:solidFill>
                    <a:prstClr val="black"/>
                  </a:solidFill>
                  <a:latin typeface="Times New Roman"/>
                  <a:cs typeface="Times New Roman"/>
                </a:rPr>
                <a:t>C. Mobil Uygulama ve E-Cüzdan Uygulaması</a:t>
              </a:r>
              <a:endParaRPr sz="1600" b="0" i="0" u="none" strike="noStrike" cap="none" spc="0" dirty="0">
                <a:ln>
                  <a:noFill/>
                </a:ln>
                <a:solidFill>
                  <a:prstClr val="black"/>
                </a:solidFill>
                <a:latin typeface="Calibri"/>
                <a:cs typeface="Arial"/>
              </a:endParaRPr>
            </a:p>
            <a:p>
              <a:pPr marL="7701" marR="0" lvl="0" indent="0" algn="just" defTabSz="914400">
                <a:lnSpc>
                  <a:spcPct val="150000"/>
                </a:lnSpc>
                <a:spcBef>
                  <a:spcPts val="0"/>
                </a:spcBef>
                <a:spcAft>
                  <a:spcPts val="0"/>
                </a:spcAft>
                <a:buClrTx/>
                <a:buSzTx/>
                <a:buFontTx/>
                <a:buNone/>
                <a:defRPr/>
              </a:pPr>
              <a:r>
                <a:rPr lang="tr-TR" sz="1600" b="1" i="0" u="none" strike="noStrike" cap="none" spc="0" dirty="0">
                  <a:ln>
                    <a:noFill/>
                  </a:ln>
                  <a:solidFill>
                    <a:prstClr val="black"/>
                  </a:solidFill>
                  <a:latin typeface="Times New Roman"/>
                  <a:cs typeface="Times New Roman"/>
                </a:rPr>
                <a:t>D. Destek Masası Hizmeti</a:t>
              </a:r>
              <a:endParaRPr sz="1600" b="0" i="0" u="none" strike="noStrike" cap="none" spc="0" dirty="0">
                <a:ln>
                  <a:noFill/>
                </a:ln>
                <a:solidFill>
                  <a:prstClr val="black"/>
                </a:solidFill>
                <a:latin typeface="Calibri"/>
                <a:cs typeface="Arial"/>
              </a:endParaRPr>
            </a:p>
            <a:p>
              <a:pPr marL="7701" marR="0" lvl="0" indent="0" algn="just" defTabSz="914400">
                <a:lnSpc>
                  <a:spcPct val="150000"/>
                </a:lnSpc>
                <a:spcBef>
                  <a:spcPts val="0"/>
                </a:spcBef>
                <a:spcAft>
                  <a:spcPts val="0"/>
                </a:spcAft>
                <a:buClrTx/>
                <a:buSzTx/>
                <a:buFontTx/>
                <a:buNone/>
                <a:defRPr/>
              </a:pPr>
              <a:r>
                <a:rPr lang="tr-TR" sz="1600" b="1" i="0" u="none" strike="noStrike" cap="none" spc="0" dirty="0">
                  <a:ln>
                    <a:noFill/>
                  </a:ln>
                  <a:solidFill>
                    <a:prstClr val="black"/>
                  </a:solidFill>
                  <a:latin typeface="Times New Roman"/>
                  <a:cs typeface="Times New Roman"/>
                </a:rPr>
                <a:t>E. Makine/Ekipman Üretimi/</a:t>
              </a:r>
              <a:r>
                <a:rPr lang="tr-TR" sz="1600" b="1" i="0" u="none" strike="noStrike" cap="none" spc="0" dirty="0" err="1">
                  <a:ln>
                    <a:noFill/>
                  </a:ln>
                  <a:solidFill>
                    <a:prstClr val="black"/>
                  </a:solidFill>
                  <a:latin typeface="Times New Roman"/>
                  <a:cs typeface="Times New Roman"/>
                </a:rPr>
                <a:t>Tedariği</a:t>
              </a:r>
              <a:endParaRPr sz="1600" dirty="0"/>
            </a:p>
            <a:p>
              <a:pPr marL="7701" marR="0" lvl="0" indent="0" algn="just" defTabSz="914400">
                <a:lnSpc>
                  <a:spcPct val="100000"/>
                </a:lnSpc>
                <a:spcBef>
                  <a:spcPts val="0"/>
                </a:spcBef>
                <a:spcAft>
                  <a:spcPts val="0"/>
                </a:spcAft>
                <a:buClrTx/>
                <a:buSzTx/>
                <a:buFontTx/>
                <a:buNone/>
                <a:defRPr/>
              </a:pPr>
              <a:r>
                <a:rPr lang="tr-TR" sz="1600" b="0" i="1" u="none" strike="noStrike" cap="none" spc="0" dirty="0">
                  <a:ln>
                    <a:noFill/>
                  </a:ln>
                  <a:solidFill>
                    <a:prstClr val="black"/>
                  </a:solidFill>
                  <a:latin typeface="Times New Roman"/>
                  <a:cs typeface="Times New Roman"/>
                </a:rPr>
                <a:t>DİM Okuyucusu &amp; Ambalaj/Etiket üretim tesislerinde kullanılacak kontrol ve doğrulama ekipmanları &amp; sahada ve manuel iade noktalarında kullanılacak el tipi kontrol ve doğrulama ekipmanları &amp; Doğrulama Tesisinde kurulacak doğrulama ve sayma hatları </a:t>
              </a:r>
              <a:endParaRPr lang="tr-TR" sz="1600" b="1" i="0" u="none" strike="noStrike" cap="none" spc="0" dirty="0">
                <a:ln>
                  <a:noFill/>
                </a:ln>
                <a:solidFill>
                  <a:prstClr val="black"/>
                </a:solidFill>
                <a:latin typeface="Times New Roman"/>
                <a:cs typeface="Times New Roman"/>
              </a:endParaRPr>
            </a:p>
            <a:p>
              <a:pPr marL="7701" marR="0" lvl="0" indent="0" algn="just" defTabSz="914400">
                <a:lnSpc>
                  <a:spcPct val="150000"/>
                </a:lnSpc>
                <a:spcBef>
                  <a:spcPts val="0"/>
                </a:spcBef>
                <a:spcAft>
                  <a:spcPts val="0"/>
                </a:spcAft>
                <a:buClrTx/>
                <a:buSzTx/>
                <a:buFontTx/>
                <a:buNone/>
                <a:defRPr/>
              </a:pPr>
              <a:r>
                <a:rPr lang="tr-TR" sz="1600" b="1" i="0" u="none" strike="noStrike" cap="none" spc="0" dirty="0">
                  <a:ln>
                    <a:noFill/>
                  </a:ln>
                  <a:solidFill>
                    <a:prstClr val="black"/>
                  </a:solidFill>
                  <a:latin typeface="Times New Roman"/>
                  <a:cs typeface="Times New Roman"/>
                </a:rPr>
                <a:t>F. Makine/Ekipman Tescili ve DBYS Entegrasyonu</a:t>
              </a:r>
              <a:endParaRPr lang="tr-TR" sz="1600" b="1" i="0" u="none" strike="noStrike" cap="none" spc="0" dirty="0">
                <a:ln>
                  <a:noFill/>
                </a:ln>
                <a:solidFill>
                  <a:srgbClr val="45505C"/>
                </a:solidFill>
                <a:latin typeface="Futura Md BT"/>
                <a:cs typeface="Futura Md BT"/>
              </a:endParaRPr>
            </a:p>
            <a:p>
              <a:pPr marL="7701" marR="0" lvl="0" indent="0" algn="ctr" defTabSz="914400">
                <a:lnSpc>
                  <a:spcPct val="100000"/>
                </a:lnSpc>
                <a:spcBef>
                  <a:spcPts val="0"/>
                </a:spcBef>
                <a:spcAft>
                  <a:spcPts val="0"/>
                </a:spcAft>
                <a:buClrTx/>
                <a:buSzTx/>
                <a:buFontTx/>
                <a:buNone/>
                <a:defRPr/>
              </a:pPr>
              <a:endParaRPr lang="tr-TR" sz="1600" b="1" i="0" u="none" strike="noStrike" cap="none" spc="0" dirty="0">
                <a:ln>
                  <a:noFill/>
                </a:ln>
                <a:solidFill>
                  <a:srgbClr val="45505C"/>
                </a:solidFill>
                <a:latin typeface="Futura Md BT"/>
                <a:cs typeface="Futura Md BT"/>
              </a:endParaRPr>
            </a:p>
            <a:p>
              <a:pPr marL="7701" marR="0" lvl="0" indent="0" algn="ctr" defTabSz="914400">
                <a:lnSpc>
                  <a:spcPct val="100000"/>
                </a:lnSpc>
                <a:spcBef>
                  <a:spcPts val="0"/>
                </a:spcBef>
                <a:spcAft>
                  <a:spcPts val="0"/>
                </a:spcAft>
                <a:buClrTx/>
                <a:buSzTx/>
                <a:buFontTx/>
                <a:buNone/>
                <a:defRPr/>
              </a:pPr>
              <a:endParaRPr lang="tr-TR" sz="1600" b="1" i="0" u="none" strike="noStrike" cap="none" spc="0" dirty="0">
                <a:ln>
                  <a:noFill/>
                </a:ln>
                <a:solidFill>
                  <a:srgbClr val="45505C"/>
                </a:solidFill>
                <a:latin typeface="Futura Md BT"/>
                <a:cs typeface="Futura Md BT"/>
              </a:endParaRPr>
            </a:p>
            <a:p>
              <a:pPr marL="7701" marR="0" lvl="0" indent="0" algn="ctr" defTabSz="914400">
                <a:lnSpc>
                  <a:spcPct val="100000"/>
                </a:lnSpc>
                <a:spcBef>
                  <a:spcPts val="0"/>
                </a:spcBef>
                <a:spcAft>
                  <a:spcPts val="0"/>
                </a:spcAft>
                <a:buClrTx/>
                <a:buSzTx/>
                <a:buFontTx/>
                <a:buNone/>
                <a:defRPr/>
              </a:pPr>
              <a:endParaRPr lang="tr-TR" sz="1600" b="1" i="0" u="none" strike="noStrike" cap="none" spc="0" dirty="0">
                <a:ln>
                  <a:noFill/>
                </a:ln>
                <a:solidFill>
                  <a:srgbClr val="45505C"/>
                </a:solidFill>
                <a:latin typeface="Futura Md BT"/>
                <a:cs typeface="Futura Md BT"/>
              </a:endParaRPr>
            </a:p>
            <a:p>
              <a:pPr marL="0" marR="0" lvl="0" indent="0" algn="ctr" defTabSz="914400">
                <a:lnSpc>
                  <a:spcPct val="100000"/>
                </a:lnSpc>
                <a:spcBef>
                  <a:spcPts val="0"/>
                </a:spcBef>
                <a:spcAft>
                  <a:spcPts val="0"/>
                </a:spcAft>
                <a:buClrTx/>
                <a:buSzTx/>
                <a:buFontTx/>
                <a:buNone/>
                <a:defRPr/>
              </a:pPr>
              <a:endParaRPr sz="1600" b="0" i="0" u="none" strike="noStrike" cap="none" spc="0" dirty="0">
                <a:ln>
                  <a:noFill/>
                </a:ln>
                <a:solidFill>
                  <a:prstClr val="black"/>
                </a:solidFill>
                <a:latin typeface="Roboto"/>
                <a:ea typeface="Roboto"/>
                <a:cs typeface="Roboto"/>
              </a:endParaRPr>
            </a:p>
          </p:txBody>
        </p:sp>
        <p:sp>
          <p:nvSpPr>
            <p:cNvPr id="419" name="Google Shape;419;p21"/>
            <p:cNvSpPr/>
            <p:nvPr/>
          </p:nvSpPr>
          <p:spPr bwMode="auto">
            <a:xfrm>
              <a:off x="710273" y="1387074"/>
              <a:ext cx="1846800" cy="402571"/>
            </a:xfrm>
            <a:prstGeom prst="round2SameRect">
              <a:avLst>
                <a:gd name="adj1" fmla="val 16667"/>
                <a:gd name="adj2" fmla="val 0"/>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7701" marR="3081" lvl="0" indent="0" algn="ctr" defTabSz="914400">
                <a:lnSpc>
                  <a:spcPct val="109400"/>
                </a:lnSpc>
                <a:spcBef>
                  <a:spcPts val="61"/>
                </a:spcBef>
                <a:spcAft>
                  <a:spcPts val="0"/>
                </a:spcAft>
                <a:buClrTx/>
                <a:buSzTx/>
                <a:buFontTx/>
                <a:buNone/>
                <a:defRPr/>
              </a:pPr>
              <a:r>
                <a:rPr lang="tr-TR" sz="1800" b="1" i="0" u="none" strike="noStrike" cap="none" spc="-11">
                  <a:ln>
                    <a:noFill/>
                  </a:ln>
                  <a:solidFill>
                    <a:prstClr val="white"/>
                  </a:solidFill>
                  <a:latin typeface="Tahoma"/>
                  <a:cs typeface="Tahoma"/>
                </a:rPr>
                <a:t>DEPOZİTO BİLGİ YÖNETİM SİSTEMİ</a:t>
              </a:r>
              <a:r>
                <a:rPr lang="tr-TR" sz="1800" b="0" i="0" u="none" strike="noStrike" cap="none" spc="0">
                  <a:ln>
                    <a:noFill/>
                  </a:ln>
                  <a:solidFill>
                    <a:prstClr val="white"/>
                  </a:solidFill>
                  <a:latin typeface="Tahoma"/>
                  <a:cs typeface="Tahoma"/>
                </a:rPr>
                <a:t> </a:t>
              </a:r>
              <a:endParaRPr/>
            </a:p>
            <a:p>
              <a:pPr marL="7701" marR="3081" lvl="0" indent="0" algn="ctr" defTabSz="914400">
                <a:lnSpc>
                  <a:spcPct val="109400"/>
                </a:lnSpc>
                <a:spcBef>
                  <a:spcPts val="61"/>
                </a:spcBef>
                <a:spcAft>
                  <a:spcPts val="0"/>
                </a:spcAft>
                <a:buClrTx/>
                <a:buSzTx/>
                <a:buFontTx/>
                <a:buNone/>
                <a:defRPr/>
              </a:pPr>
              <a:r>
                <a:rPr lang="tr-TR" sz="1800" b="1" i="0" u="none" strike="noStrike" cap="none" spc="-11">
                  <a:ln>
                    <a:noFill/>
                  </a:ln>
                  <a:solidFill>
                    <a:prstClr val="white"/>
                  </a:solidFill>
                  <a:latin typeface="Tahoma"/>
                  <a:cs typeface="Tahoma"/>
                </a:rPr>
                <a:t>DBYS</a:t>
              </a:r>
              <a:endParaRPr lang="tr-TR" sz="1800" b="0" i="0" u="none" strike="noStrike" cap="none" spc="0">
                <a:ln>
                  <a:noFill/>
                </a:ln>
                <a:solidFill>
                  <a:prstClr val="white"/>
                </a:solidFill>
                <a:latin typeface="Tahoma"/>
                <a:cs typeface="Tahoma"/>
              </a:endParaRPr>
            </a:p>
          </p:txBody>
        </p:sp>
      </p:grpSp>
      <p:sp>
        <p:nvSpPr>
          <p:cNvPr id="15" name="Metin kutusu 8"/>
          <p:cNvSpPr/>
          <p:nvPr/>
        </p:nvSpPr>
        <p:spPr bwMode="auto">
          <a:xfrm>
            <a:off x="2257565" y="217437"/>
            <a:ext cx="8116719" cy="646331"/>
          </a:xfrm>
          <a:prstGeom prst="rect">
            <a:avLst/>
          </a:prstGeo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ln>
            <a:noFill/>
          </a:ln>
        </p:spPr>
        <p:style>
          <a:lnRef idx="0">
            <a:srgbClr val="000000"/>
          </a:lnRef>
          <a:fillRef idx="0">
            <a:srgbClr val="000000"/>
          </a:fillRef>
          <a:effectRef idx="0">
            <a:srgbClr val="000000"/>
          </a:effectRef>
          <a:fontRef idx="minor">
            <a:schemeClr val="lt1"/>
          </a:fontRef>
        </p:style>
        <p:txBody>
          <a:bodyPr wrap="square" rtlCol="0">
            <a:spAutoFit/>
          </a:bodyPr>
          <a:lstStyle/>
          <a:p>
            <a:pPr marL="0" marR="0" lvl="0" indent="0" algn="ctr" defTabSz="914400">
              <a:lnSpc>
                <a:spcPct val="100000"/>
              </a:lnSpc>
              <a:spcBef>
                <a:spcPts val="0"/>
              </a:spcBef>
              <a:spcAft>
                <a:spcPts val="0"/>
              </a:spcAft>
              <a:buClrTx/>
              <a:buSzTx/>
              <a:buFontTx/>
              <a:buNone/>
              <a:defRPr/>
            </a:pPr>
            <a:r>
              <a:rPr lang="tr-TR" sz="3600" b="1" i="0" u="none" strike="noStrike" cap="none" spc="0">
                <a:ln w="0"/>
                <a:solidFill>
                  <a:prstClr val="white"/>
                </a:solidFill>
                <a:latin typeface="Calibri"/>
                <a:cs typeface="Times New Roman"/>
              </a:rPr>
              <a:t>DEPOZİTO YÖNETİM SİSTEMİ</a:t>
            </a:r>
            <a:endParaRPr lang="tr-TR" sz="3600" b="1" i="0" u="none" strike="noStrike" cap="none" spc="0">
              <a:ln>
                <a:noFill/>
              </a:ln>
              <a:solidFill>
                <a:prstClr val="white"/>
              </a:solidFill>
              <a:latin typeface="Calibri"/>
              <a:cs typeface="Arial"/>
            </a:endParaRPr>
          </a:p>
        </p:txBody>
      </p:sp>
      <p:sp>
        <p:nvSpPr>
          <p:cNvPr id="14" name="object 3"/>
          <p:cNvSpPr/>
          <p:nvPr/>
        </p:nvSpPr>
        <p:spPr bwMode="auto">
          <a:xfrm>
            <a:off x="5375920" y="2357627"/>
            <a:ext cx="554735" cy="2072859"/>
          </a:xfrm>
          <a:custGeom>
            <a:avLst/>
            <a:gdLst/>
            <a:ahLst/>
            <a:cxnLst/>
            <a:rect l="l" t="t" r="r" b="b"/>
            <a:pathLst>
              <a:path w="2941320" h="5882005" extrusionOk="0">
                <a:moveTo>
                  <a:pt x="2940824" y="0"/>
                </a:moveTo>
                <a:lnTo>
                  <a:pt x="2892673" y="386"/>
                </a:lnTo>
                <a:lnTo>
                  <a:pt x="2844708" y="1541"/>
                </a:lnTo>
                <a:lnTo>
                  <a:pt x="2796936" y="3458"/>
                </a:lnTo>
                <a:lnTo>
                  <a:pt x="2749362" y="6132"/>
                </a:lnTo>
                <a:lnTo>
                  <a:pt x="2701993" y="9557"/>
                </a:lnTo>
                <a:lnTo>
                  <a:pt x="2654834" y="13728"/>
                </a:lnTo>
                <a:lnTo>
                  <a:pt x="2607891" y="18637"/>
                </a:lnTo>
                <a:lnTo>
                  <a:pt x="2561170" y="24279"/>
                </a:lnTo>
                <a:lnTo>
                  <a:pt x="2514677" y="30650"/>
                </a:lnTo>
                <a:lnTo>
                  <a:pt x="2468418" y="37741"/>
                </a:lnTo>
                <a:lnTo>
                  <a:pt x="2422399" y="45548"/>
                </a:lnTo>
                <a:lnTo>
                  <a:pt x="2376625" y="54065"/>
                </a:lnTo>
                <a:lnTo>
                  <a:pt x="2331102" y="63286"/>
                </a:lnTo>
                <a:lnTo>
                  <a:pt x="2285837" y="73205"/>
                </a:lnTo>
                <a:lnTo>
                  <a:pt x="2240835" y="83816"/>
                </a:lnTo>
                <a:lnTo>
                  <a:pt x="2196102" y="95114"/>
                </a:lnTo>
                <a:lnTo>
                  <a:pt x="2151644" y="107091"/>
                </a:lnTo>
                <a:lnTo>
                  <a:pt x="2107466" y="119744"/>
                </a:lnTo>
                <a:lnTo>
                  <a:pt x="2063576" y="133065"/>
                </a:lnTo>
                <a:lnTo>
                  <a:pt x="2019977" y="147048"/>
                </a:lnTo>
                <a:lnTo>
                  <a:pt x="1976678" y="161689"/>
                </a:lnTo>
                <a:lnTo>
                  <a:pt x="1933682" y="176980"/>
                </a:lnTo>
                <a:lnTo>
                  <a:pt x="1890997" y="192917"/>
                </a:lnTo>
                <a:lnTo>
                  <a:pt x="1848628" y="209493"/>
                </a:lnTo>
                <a:lnTo>
                  <a:pt x="1806580" y="226702"/>
                </a:lnTo>
                <a:lnTo>
                  <a:pt x="1764861" y="244539"/>
                </a:lnTo>
                <a:lnTo>
                  <a:pt x="1723475" y="262998"/>
                </a:lnTo>
                <a:lnTo>
                  <a:pt x="1682429" y="282072"/>
                </a:lnTo>
                <a:lnTo>
                  <a:pt x="1641728" y="301756"/>
                </a:lnTo>
                <a:lnTo>
                  <a:pt x="1601378" y="322044"/>
                </a:lnTo>
                <a:lnTo>
                  <a:pt x="1561386" y="342930"/>
                </a:lnTo>
                <a:lnTo>
                  <a:pt x="1521756" y="364409"/>
                </a:lnTo>
                <a:lnTo>
                  <a:pt x="1482496" y="386474"/>
                </a:lnTo>
                <a:lnTo>
                  <a:pt x="1443611" y="409119"/>
                </a:lnTo>
                <a:lnTo>
                  <a:pt x="1405106" y="432339"/>
                </a:lnTo>
                <a:lnTo>
                  <a:pt x="1366987" y="456128"/>
                </a:lnTo>
                <a:lnTo>
                  <a:pt x="1329262" y="480479"/>
                </a:lnTo>
                <a:lnTo>
                  <a:pt x="1291934" y="505388"/>
                </a:lnTo>
                <a:lnTo>
                  <a:pt x="1255011" y="530847"/>
                </a:lnTo>
                <a:lnTo>
                  <a:pt x="1218497" y="556852"/>
                </a:lnTo>
                <a:lnTo>
                  <a:pt x="1182400" y="583396"/>
                </a:lnTo>
                <a:lnTo>
                  <a:pt x="1146724" y="610474"/>
                </a:lnTo>
                <a:lnTo>
                  <a:pt x="1111477" y="638079"/>
                </a:lnTo>
                <a:lnTo>
                  <a:pt x="1076662" y="666206"/>
                </a:lnTo>
                <a:lnTo>
                  <a:pt x="1042288" y="694849"/>
                </a:lnTo>
                <a:lnTo>
                  <a:pt x="1008358" y="724002"/>
                </a:lnTo>
                <a:lnTo>
                  <a:pt x="974880" y="753659"/>
                </a:lnTo>
                <a:lnTo>
                  <a:pt x="941859" y="783814"/>
                </a:lnTo>
                <a:lnTo>
                  <a:pt x="909301" y="814462"/>
                </a:lnTo>
                <a:lnTo>
                  <a:pt x="877211" y="845596"/>
                </a:lnTo>
                <a:lnTo>
                  <a:pt x="845597" y="877210"/>
                </a:lnTo>
                <a:lnTo>
                  <a:pt x="814463" y="909300"/>
                </a:lnTo>
                <a:lnTo>
                  <a:pt x="783815" y="941858"/>
                </a:lnTo>
                <a:lnTo>
                  <a:pt x="753660" y="974879"/>
                </a:lnTo>
                <a:lnTo>
                  <a:pt x="724003" y="1008357"/>
                </a:lnTo>
                <a:lnTo>
                  <a:pt x="694850" y="1042286"/>
                </a:lnTo>
                <a:lnTo>
                  <a:pt x="666207" y="1076661"/>
                </a:lnTo>
                <a:lnTo>
                  <a:pt x="638080" y="1111475"/>
                </a:lnTo>
                <a:lnTo>
                  <a:pt x="610475" y="1146723"/>
                </a:lnTo>
                <a:lnTo>
                  <a:pt x="583397" y="1182398"/>
                </a:lnTo>
                <a:lnTo>
                  <a:pt x="556853" y="1218496"/>
                </a:lnTo>
                <a:lnTo>
                  <a:pt x="530848" y="1255009"/>
                </a:lnTo>
                <a:lnTo>
                  <a:pt x="505388" y="1291932"/>
                </a:lnTo>
                <a:lnTo>
                  <a:pt x="480479" y="1329260"/>
                </a:lnTo>
                <a:lnTo>
                  <a:pt x="456128" y="1366985"/>
                </a:lnTo>
                <a:lnTo>
                  <a:pt x="432339" y="1405104"/>
                </a:lnTo>
                <a:lnTo>
                  <a:pt x="409119" y="1443608"/>
                </a:lnTo>
                <a:lnTo>
                  <a:pt x="386474" y="1482494"/>
                </a:lnTo>
                <a:lnTo>
                  <a:pt x="364409" y="1521754"/>
                </a:lnTo>
                <a:lnTo>
                  <a:pt x="342931" y="1561383"/>
                </a:lnTo>
                <a:lnTo>
                  <a:pt x="322044" y="1601376"/>
                </a:lnTo>
                <a:lnTo>
                  <a:pt x="301756" y="1641725"/>
                </a:lnTo>
                <a:lnTo>
                  <a:pt x="282072" y="1682426"/>
                </a:lnTo>
                <a:lnTo>
                  <a:pt x="262998" y="1723472"/>
                </a:lnTo>
                <a:lnTo>
                  <a:pt x="244539" y="1764858"/>
                </a:lnTo>
                <a:lnTo>
                  <a:pt x="226702" y="1806577"/>
                </a:lnTo>
                <a:lnTo>
                  <a:pt x="209493" y="1848624"/>
                </a:lnTo>
                <a:lnTo>
                  <a:pt x="192917" y="1890993"/>
                </a:lnTo>
                <a:lnTo>
                  <a:pt x="176980" y="1933679"/>
                </a:lnTo>
                <a:lnTo>
                  <a:pt x="161689" y="1976674"/>
                </a:lnTo>
                <a:lnTo>
                  <a:pt x="147048" y="2019974"/>
                </a:lnTo>
                <a:lnTo>
                  <a:pt x="133065" y="2063572"/>
                </a:lnTo>
                <a:lnTo>
                  <a:pt x="119744" y="2107462"/>
                </a:lnTo>
                <a:lnTo>
                  <a:pt x="107091" y="2151639"/>
                </a:lnTo>
                <a:lnTo>
                  <a:pt x="95114" y="2196097"/>
                </a:lnTo>
                <a:lnTo>
                  <a:pt x="83816" y="2240830"/>
                </a:lnTo>
                <a:lnTo>
                  <a:pt x="73205" y="2285832"/>
                </a:lnTo>
                <a:lnTo>
                  <a:pt x="63286" y="2331097"/>
                </a:lnTo>
                <a:lnTo>
                  <a:pt x="54065" y="2376620"/>
                </a:lnTo>
                <a:lnTo>
                  <a:pt x="45548" y="2422393"/>
                </a:lnTo>
                <a:lnTo>
                  <a:pt x="37741" y="2468413"/>
                </a:lnTo>
                <a:lnTo>
                  <a:pt x="30650" y="2514672"/>
                </a:lnTo>
                <a:lnTo>
                  <a:pt x="24280" y="2561164"/>
                </a:lnTo>
                <a:lnTo>
                  <a:pt x="18637" y="2607885"/>
                </a:lnTo>
                <a:lnTo>
                  <a:pt x="13728" y="2654828"/>
                </a:lnTo>
                <a:lnTo>
                  <a:pt x="9557" y="2701986"/>
                </a:lnTo>
                <a:lnTo>
                  <a:pt x="6132" y="2749356"/>
                </a:lnTo>
                <a:lnTo>
                  <a:pt x="3458" y="2796929"/>
                </a:lnTo>
                <a:lnTo>
                  <a:pt x="1541" y="2844701"/>
                </a:lnTo>
                <a:lnTo>
                  <a:pt x="386" y="2892665"/>
                </a:lnTo>
                <a:lnTo>
                  <a:pt x="0" y="2940817"/>
                </a:lnTo>
                <a:lnTo>
                  <a:pt x="386" y="2988967"/>
                </a:lnTo>
                <a:lnTo>
                  <a:pt x="1541" y="3036931"/>
                </a:lnTo>
                <a:lnTo>
                  <a:pt x="3458" y="3084703"/>
                </a:lnTo>
                <a:lnTo>
                  <a:pt x="6132" y="3132276"/>
                </a:lnTo>
                <a:lnTo>
                  <a:pt x="9557" y="3179644"/>
                </a:lnTo>
                <a:lnTo>
                  <a:pt x="13728" y="3226802"/>
                </a:lnTo>
                <a:lnTo>
                  <a:pt x="18637" y="3273744"/>
                </a:lnTo>
                <a:lnTo>
                  <a:pt x="24280" y="3320464"/>
                </a:lnTo>
                <a:lnTo>
                  <a:pt x="30650" y="3366956"/>
                </a:lnTo>
                <a:lnTo>
                  <a:pt x="37741" y="3413215"/>
                </a:lnTo>
                <a:lnTo>
                  <a:pt x="45548" y="3459234"/>
                </a:lnTo>
                <a:lnTo>
                  <a:pt x="54065" y="3505007"/>
                </a:lnTo>
                <a:lnTo>
                  <a:pt x="63286" y="3550529"/>
                </a:lnTo>
                <a:lnTo>
                  <a:pt x="73205" y="3595793"/>
                </a:lnTo>
                <a:lnTo>
                  <a:pt x="83816" y="3640795"/>
                </a:lnTo>
                <a:lnTo>
                  <a:pt x="95114" y="3685527"/>
                </a:lnTo>
                <a:lnTo>
                  <a:pt x="107091" y="3729985"/>
                </a:lnTo>
                <a:lnTo>
                  <a:pt x="119744" y="3774162"/>
                </a:lnTo>
                <a:lnTo>
                  <a:pt x="133065" y="3818052"/>
                </a:lnTo>
                <a:lnTo>
                  <a:pt x="147048" y="3861649"/>
                </a:lnTo>
                <a:lnTo>
                  <a:pt x="161689" y="3904949"/>
                </a:lnTo>
                <a:lnTo>
                  <a:pt x="176980" y="3947943"/>
                </a:lnTo>
                <a:lnTo>
                  <a:pt x="192917" y="3990628"/>
                </a:lnTo>
                <a:lnTo>
                  <a:pt x="209493" y="4032997"/>
                </a:lnTo>
                <a:lnTo>
                  <a:pt x="226702" y="4075044"/>
                </a:lnTo>
                <a:lnTo>
                  <a:pt x="244539" y="4116763"/>
                </a:lnTo>
                <a:lnTo>
                  <a:pt x="262998" y="4158148"/>
                </a:lnTo>
                <a:lnTo>
                  <a:pt x="282072" y="4199194"/>
                </a:lnTo>
                <a:lnTo>
                  <a:pt x="301756" y="4239894"/>
                </a:lnTo>
                <a:lnTo>
                  <a:pt x="322044" y="4280244"/>
                </a:lnTo>
                <a:lnTo>
                  <a:pt x="342931" y="4320235"/>
                </a:lnTo>
                <a:lnTo>
                  <a:pt x="364409" y="4359864"/>
                </a:lnTo>
                <a:lnTo>
                  <a:pt x="386474" y="4399124"/>
                </a:lnTo>
                <a:lnTo>
                  <a:pt x="409119" y="4438010"/>
                </a:lnTo>
                <a:lnTo>
                  <a:pt x="432339" y="4476514"/>
                </a:lnTo>
                <a:lnTo>
                  <a:pt x="456128" y="4514632"/>
                </a:lnTo>
                <a:lnTo>
                  <a:pt x="480479" y="4552357"/>
                </a:lnTo>
                <a:lnTo>
                  <a:pt x="505388" y="4589685"/>
                </a:lnTo>
                <a:lnTo>
                  <a:pt x="530848" y="4626608"/>
                </a:lnTo>
                <a:lnTo>
                  <a:pt x="556853" y="4663121"/>
                </a:lnTo>
                <a:lnTo>
                  <a:pt x="583397" y="4699218"/>
                </a:lnTo>
                <a:lnTo>
                  <a:pt x="610475" y="4734893"/>
                </a:lnTo>
                <a:lnTo>
                  <a:pt x="638080" y="4770140"/>
                </a:lnTo>
                <a:lnTo>
                  <a:pt x="666207" y="4804954"/>
                </a:lnTo>
                <a:lnTo>
                  <a:pt x="694850" y="4839329"/>
                </a:lnTo>
                <a:lnTo>
                  <a:pt x="724003" y="4873258"/>
                </a:lnTo>
                <a:lnTo>
                  <a:pt x="753660" y="4906736"/>
                </a:lnTo>
                <a:lnTo>
                  <a:pt x="783815" y="4939757"/>
                </a:lnTo>
                <a:lnTo>
                  <a:pt x="814463" y="4972315"/>
                </a:lnTo>
                <a:lnTo>
                  <a:pt x="845597" y="5004404"/>
                </a:lnTo>
                <a:lnTo>
                  <a:pt x="877211" y="5036018"/>
                </a:lnTo>
                <a:lnTo>
                  <a:pt x="909301" y="5067152"/>
                </a:lnTo>
                <a:lnTo>
                  <a:pt x="941859" y="5097799"/>
                </a:lnTo>
                <a:lnTo>
                  <a:pt x="974880" y="5127955"/>
                </a:lnTo>
                <a:lnTo>
                  <a:pt x="1008358" y="5157611"/>
                </a:lnTo>
                <a:lnTo>
                  <a:pt x="1042288" y="5186764"/>
                </a:lnTo>
                <a:lnTo>
                  <a:pt x="1076662" y="5215407"/>
                </a:lnTo>
                <a:lnTo>
                  <a:pt x="1111477" y="5243534"/>
                </a:lnTo>
                <a:lnTo>
                  <a:pt x="1146724" y="5271139"/>
                </a:lnTo>
                <a:lnTo>
                  <a:pt x="1182400" y="5298217"/>
                </a:lnTo>
                <a:lnTo>
                  <a:pt x="1218497" y="5324761"/>
                </a:lnTo>
                <a:lnTo>
                  <a:pt x="1255011" y="5350765"/>
                </a:lnTo>
                <a:lnTo>
                  <a:pt x="1291934" y="5376225"/>
                </a:lnTo>
                <a:lnTo>
                  <a:pt x="1329262" y="5401133"/>
                </a:lnTo>
                <a:lnTo>
                  <a:pt x="1366987" y="5425485"/>
                </a:lnTo>
                <a:lnTo>
                  <a:pt x="1405106" y="5449273"/>
                </a:lnTo>
                <a:lnTo>
                  <a:pt x="1443611" y="5472493"/>
                </a:lnTo>
                <a:lnTo>
                  <a:pt x="1482496" y="5495139"/>
                </a:lnTo>
                <a:lnTo>
                  <a:pt x="1521756" y="5517203"/>
                </a:lnTo>
                <a:lnTo>
                  <a:pt x="1561386" y="5538682"/>
                </a:lnTo>
                <a:lnTo>
                  <a:pt x="1601378" y="5559568"/>
                </a:lnTo>
                <a:lnTo>
                  <a:pt x="1641728" y="5579856"/>
                </a:lnTo>
                <a:lnTo>
                  <a:pt x="1682429" y="5599540"/>
                </a:lnTo>
                <a:lnTo>
                  <a:pt x="1723475" y="5618614"/>
                </a:lnTo>
                <a:lnTo>
                  <a:pt x="1764861" y="5637073"/>
                </a:lnTo>
                <a:lnTo>
                  <a:pt x="1806580" y="5654909"/>
                </a:lnTo>
                <a:lnTo>
                  <a:pt x="1848628" y="5672119"/>
                </a:lnTo>
                <a:lnTo>
                  <a:pt x="1890997" y="5688695"/>
                </a:lnTo>
                <a:lnTo>
                  <a:pt x="1933682" y="5704631"/>
                </a:lnTo>
                <a:lnTo>
                  <a:pt x="1976678" y="5719923"/>
                </a:lnTo>
                <a:lnTo>
                  <a:pt x="2019977" y="5734563"/>
                </a:lnTo>
                <a:lnTo>
                  <a:pt x="2063576" y="5748547"/>
                </a:lnTo>
                <a:lnTo>
                  <a:pt x="2107466" y="5761868"/>
                </a:lnTo>
                <a:lnTo>
                  <a:pt x="2151644" y="5774520"/>
                </a:lnTo>
                <a:lnTo>
                  <a:pt x="2196102" y="5786498"/>
                </a:lnTo>
                <a:lnTo>
                  <a:pt x="2240835" y="5797795"/>
                </a:lnTo>
                <a:lnTo>
                  <a:pt x="2285837" y="5808406"/>
                </a:lnTo>
                <a:lnTo>
                  <a:pt x="2331102" y="5818325"/>
                </a:lnTo>
                <a:lnTo>
                  <a:pt x="2376625" y="5827546"/>
                </a:lnTo>
                <a:lnTo>
                  <a:pt x="2422399" y="5836063"/>
                </a:lnTo>
                <a:lnTo>
                  <a:pt x="2468418" y="5843870"/>
                </a:lnTo>
                <a:lnTo>
                  <a:pt x="2514677" y="5850962"/>
                </a:lnTo>
                <a:lnTo>
                  <a:pt x="2561170" y="5857332"/>
                </a:lnTo>
                <a:lnTo>
                  <a:pt x="2607891" y="5862975"/>
                </a:lnTo>
                <a:lnTo>
                  <a:pt x="2654834" y="5867884"/>
                </a:lnTo>
                <a:lnTo>
                  <a:pt x="2701993" y="5872054"/>
                </a:lnTo>
                <a:lnTo>
                  <a:pt x="2749362" y="5875479"/>
                </a:lnTo>
                <a:lnTo>
                  <a:pt x="2796936" y="5878154"/>
                </a:lnTo>
                <a:lnTo>
                  <a:pt x="2844708" y="5880071"/>
                </a:lnTo>
                <a:lnTo>
                  <a:pt x="2892673" y="5881226"/>
                </a:lnTo>
                <a:lnTo>
                  <a:pt x="2940824" y="5881612"/>
                </a:lnTo>
                <a:lnTo>
                  <a:pt x="2940824" y="5353071"/>
                </a:lnTo>
                <a:lnTo>
                  <a:pt x="2892088" y="5352582"/>
                </a:lnTo>
                <a:lnTo>
                  <a:pt x="2843367" y="5351115"/>
                </a:lnTo>
                <a:lnTo>
                  <a:pt x="2794678" y="5348670"/>
                </a:lnTo>
                <a:lnTo>
                  <a:pt x="2746038" y="5345245"/>
                </a:lnTo>
                <a:lnTo>
                  <a:pt x="2697461" y="5340842"/>
                </a:lnTo>
                <a:lnTo>
                  <a:pt x="2648964" y="5335461"/>
                </a:lnTo>
                <a:lnTo>
                  <a:pt x="2600564" y="5329101"/>
                </a:lnTo>
                <a:lnTo>
                  <a:pt x="2552275" y="5321762"/>
                </a:lnTo>
                <a:lnTo>
                  <a:pt x="2504115" y="5313444"/>
                </a:lnTo>
                <a:lnTo>
                  <a:pt x="2456098" y="5304148"/>
                </a:lnTo>
                <a:lnTo>
                  <a:pt x="2408241" y="5293874"/>
                </a:lnTo>
                <a:lnTo>
                  <a:pt x="2360561" y="5282620"/>
                </a:lnTo>
                <a:lnTo>
                  <a:pt x="2313072" y="5270388"/>
                </a:lnTo>
                <a:lnTo>
                  <a:pt x="2265792" y="5257178"/>
                </a:lnTo>
                <a:lnTo>
                  <a:pt x="2218735" y="5242989"/>
                </a:lnTo>
                <a:lnTo>
                  <a:pt x="2171919" y="5227821"/>
                </a:lnTo>
                <a:lnTo>
                  <a:pt x="2125358" y="5211674"/>
                </a:lnTo>
                <a:lnTo>
                  <a:pt x="2079070" y="5194549"/>
                </a:lnTo>
                <a:lnTo>
                  <a:pt x="2033069" y="5176445"/>
                </a:lnTo>
                <a:lnTo>
                  <a:pt x="1987373" y="5157363"/>
                </a:lnTo>
                <a:lnTo>
                  <a:pt x="1941996" y="5137302"/>
                </a:lnTo>
                <a:lnTo>
                  <a:pt x="1896956" y="5116263"/>
                </a:lnTo>
                <a:lnTo>
                  <a:pt x="1852268" y="5094244"/>
                </a:lnTo>
                <a:lnTo>
                  <a:pt x="1807947" y="5071247"/>
                </a:lnTo>
                <a:lnTo>
                  <a:pt x="1764011" y="5047272"/>
                </a:lnTo>
                <a:lnTo>
                  <a:pt x="1720474" y="5022318"/>
                </a:lnTo>
                <a:lnTo>
                  <a:pt x="1677354" y="4996385"/>
                </a:lnTo>
                <a:lnTo>
                  <a:pt x="1634666" y="4969474"/>
                </a:lnTo>
                <a:lnTo>
                  <a:pt x="1592426" y="4941584"/>
                </a:lnTo>
                <a:lnTo>
                  <a:pt x="1550649" y="4912715"/>
                </a:lnTo>
                <a:lnTo>
                  <a:pt x="1509353" y="4882868"/>
                </a:lnTo>
                <a:lnTo>
                  <a:pt x="1468553" y="4852042"/>
                </a:lnTo>
                <a:lnTo>
                  <a:pt x="1428265" y="4820238"/>
                </a:lnTo>
                <a:lnTo>
                  <a:pt x="1388505" y="4787455"/>
                </a:lnTo>
                <a:lnTo>
                  <a:pt x="1349289" y="4753693"/>
                </a:lnTo>
                <a:lnTo>
                  <a:pt x="1310633" y="4718952"/>
                </a:lnTo>
                <a:lnTo>
                  <a:pt x="1272553" y="4683233"/>
                </a:lnTo>
                <a:lnTo>
                  <a:pt x="1235065" y="4646536"/>
                </a:lnTo>
                <a:lnTo>
                  <a:pt x="1201425" y="4612233"/>
                </a:lnTo>
                <a:lnTo>
                  <a:pt x="1168606" y="4577433"/>
                </a:lnTo>
                <a:lnTo>
                  <a:pt x="1136607" y="4542148"/>
                </a:lnTo>
                <a:lnTo>
                  <a:pt x="1105429" y="4506389"/>
                </a:lnTo>
                <a:lnTo>
                  <a:pt x="1075071" y="4470170"/>
                </a:lnTo>
                <a:lnTo>
                  <a:pt x="1045534" y="4433503"/>
                </a:lnTo>
                <a:lnTo>
                  <a:pt x="1016817" y="4396400"/>
                </a:lnTo>
                <a:lnTo>
                  <a:pt x="988921" y="4358872"/>
                </a:lnTo>
                <a:lnTo>
                  <a:pt x="961846" y="4320934"/>
                </a:lnTo>
                <a:lnTo>
                  <a:pt x="935590" y="4282596"/>
                </a:lnTo>
                <a:lnTo>
                  <a:pt x="910156" y="4243871"/>
                </a:lnTo>
                <a:lnTo>
                  <a:pt x="885541" y="4204771"/>
                </a:lnTo>
                <a:lnTo>
                  <a:pt x="861748" y="4165309"/>
                </a:lnTo>
                <a:lnTo>
                  <a:pt x="838775" y="4125497"/>
                </a:lnTo>
                <a:lnTo>
                  <a:pt x="816622" y="4085347"/>
                </a:lnTo>
                <a:lnTo>
                  <a:pt x="795290" y="4044871"/>
                </a:lnTo>
                <a:lnTo>
                  <a:pt x="774778" y="4004082"/>
                </a:lnTo>
                <a:lnTo>
                  <a:pt x="755086" y="3962993"/>
                </a:lnTo>
                <a:lnTo>
                  <a:pt x="736216" y="3921614"/>
                </a:lnTo>
                <a:lnTo>
                  <a:pt x="718165" y="3879960"/>
                </a:lnTo>
                <a:lnTo>
                  <a:pt x="700936" y="3838041"/>
                </a:lnTo>
                <a:lnTo>
                  <a:pt x="684526" y="3795870"/>
                </a:lnTo>
                <a:lnTo>
                  <a:pt x="668937" y="3753460"/>
                </a:lnTo>
                <a:lnTo>
                  <a:pt x="654169" y="3710822"/>
                </a:lnTo>
                <a:lnTo>
                  <a:pt x="640221" y="3667969"/>
                </a:lnTo>
                <a:lnTo>
                  <a:pt x="627094" y="3624914"/>
                </a:lnTo>
                <a:lnTo>
                  <a:pt x="614787" y="3581669"/>
                </a:lnTo>
                <a:lnTo>
                  <a:pt x="603300" y="3538245"/>
                </a:lnTo>
                <a:lnTo>
                  <a:pt x="592635" y="3494655"/>
                </a:lnTo>
                <a:lnTo>
                  <a:pt x="582789" y="3450912"/>
                </a:lnTo>
                <a:lnTo>
                  <a:pt x="573764" y="3407028"/>
                </a:lnTo>
                <a:lnTo>
                  <a:pt x="565560" y="3363014"/>
                </a:lnTo>
                <a:lnTo>
                  <a:pt x="558176" y="3318884"/>
                </a:lnTo>
                <a:lnTo>
                  <a:pt x="551612" y="3274649"/>
                </a:lnTo>
                <a:lnTo>
                  <a:pt x="545869" y="3230323"/>
                </a:lnTo>
                <a:lnTo>
                  <a:pt x="540947" y="3185916"/>
                </a:lnTo>
                <a:lnTo>
                  <a:pt x="536845" y="3141442"/>
                </a:lnTo>
                <a:lnTo>
                  <a:pt x="533563" y="3096913"/>
                </a:lnTo>
                <a:lnTo>
                  <a:pt x="531102" y="3052340"/>
                </a:lnTo>
                <a:lnTo>
                  <a:pt x="529461" y="3007737"/>
                </a:lnTo>
                <a:lnTo>
                  <a:pt x="528641" y="2963116"/>
                </a:lnTo>
                <a:lnTo>
                  <a:pt x="528641" y="2918488"/>
                </a:lnTo>
                <a:lnTo>
                  <a:pt x="529462" y="2873867"/>
                </a:lnTo>
                <a:lnTo>
                  <a:pt x="531104" y="2829264"/>
                </a:lnTo>
                <a:lnTo>
                  <a:pt x="533565" y="2784691"/>
                </a:lnTo>
                <a:lnTo>
                  <a:pt x="536848" y="2740162"/>
                </a:lnTo>
                <a:lnTo>
                  <a:pt x="540950" y="2695688"/>
                </a:lnTo>
                <a:lnTo>
                  <a:pt x="545873" y="2651281"/>
                </a:lnTo>
                <a:lnTo>
                  <a:pt x="551617" y="2606955"/>
                </a:lnTo>
                <a:lnTo>
                  <a:pt x="558181" y="2562720"/>
                </a:lnTo>
                <a:lnTo>
                  <a:pt x="565566" y="2518590"/>
                </a:lnTo>
                <a:lnTo>
                  <a:pt x="573771" y="2474577"/>
                </a:lnTo>
                <a:lnTo>
                  <a:pt x="582797" y="2430692"/>
                </a:lnTo>
                <a:lnTo>
                  <a:pt x="592643" y="2386949"/>
                </a:lnTo>
                <a:lnTo>
                  <a:pt x="603309" y="2343359"/>
                </a:lnTo>
                <a:lnTo>
                  <a:pt x="614796" y="2299936"/>
                </a:lnTo>
                <a:lnTo>
                  <a:pt x="627104" y="2256690"/>
                </a:lnTo>
                <a:lnTo>
                  <a:pt x="640232" y="2213635"/>
                </a:lnTo>
                <a:lnTo>
                  <a:pt x="654180" y="2170782"/>
                </a:lnTo>
                <a:lnTo>
                  <a:pt x="668949" y="2128145"/>
                </a:lnTo>
                <a:lnTo>
                  <a:pt x="684538" y="2085734"/>
                </a:lnTo>
                <a:lnTo>
                  <a:pt x="700948" y="2043563"/>
                </a:lnTo>
                <a:lnTo>
                  <a:pt x="718178" y="2001645"/>
                </a:lnTo>
                <a:lnTo>
                  <a:pt x="736229" y="1959990"/>
                </a:lnTo>
                <a:lnTo>
                  <a:pt x="755100" y="1918611"/>
                </a:lnTo>
                <a:lnTo>
                  <a:pt x="774792" y="1877522"/>
                </a:lnTo>
                <a:lnTo>
                  <a:pt x="795304" y="1836733"/>
                </a:lnTo>
                <a:lnTo>
                  <a:pt x="816637" y="1796257"/>
                </a:lnTo>
                <a:lnTo>
                  <a:pt x="838790" y="1756107"/>
                </a:lnTo>
                <a:lnTo>
                  <a:pt x="861764" y="1716295"/>
                </a:lnTo>
                <a:lnTo>
                  <a:pt x="885558" y="1676833"/>
                </a:lnTo>
                <a:lnTo>
                  <a:pt x="910172" y="1637733"/>
                </a:lnTo>
                <a:lnTo>
                  <a:pt x="935607" y="1599008"/>
                </a:lnTo>
                <a:lnTo>
                  <a:pt x="961863" y="1560670"/>
                </a:lnTo>
                <a:lnTo>
                  <a:pt x="988939" y="1522732"/>
                </a:lnTo>
                <a:lnTo>
                  <a:pt x="1016835" y="1485204"/>
                </a:lnTo>
                <a:lnTo>
                  <a:pt x="1045552" y="1448101"/>
                </a:lnTo>
                <a:lnTo>
                  <a:pt x="1075089" y="1411434"/>
                </a:lnTo>
                <a:lnTo>
                  <a:pt x="1105447" y="1375215"/>
                </a:lnTo>
                <a:lnTo>
                  <a:pt x="1136625" y="1339456"/>
                </a:lnTo>
                <a:lnTo>
                  <a:pt x="1168624" y="1304171"/>
                </a:lnTo>
                <a:lnTo>
                  <a:pt x="1201443" y="1269371"/>
                </a:lnTo>
                <a:lnTo>
                  <a:pt x="1235083" y="1235068"/>
                </a:lnTo>
                <a:lnTo>
                  <a:pt x="1272571" y="1198371"/>
                </a:lnTo>
                <a:lnTo>
                  <a:pt x="1310650" y="1162653"/>
                </a:lnTo>
                <a:lnTo>
                  <a:pt x="1349306" y="1127914"/>
                </a:lnTo>
                <a:lnTo>
                  <a:pt x="1388522" y="1094153"/>
                </a:lnTo>
                <a:lnTo>
                  <a:pt x="1428282" y="1061370"/>
                </a:lnTo>
                <a:lnTo>
                  <a:pt x="1468569" y="1029566"/>
                </a:lnTo>
                <a:lnTo>
                  <a:pt x="1509369" y="998741"/>
                </a:lnTo>
                <a:lnTo>
                  <a:pt x="1550665" y="968894"/>
                </a:lnTo>
                <a:lnTo>
                  <a:pt x="1592441" y="940026"/>
                </a:lnTo>
                <a:lnTo>
                  <a:pt x="1634681" y="912137"/>
                </a:lnTo>
                <a:lnTo>
                  <a:pt x="1677369" y="885226"/>
                </a:lnTo>
                <a:lnTo>
                  <a:pt x="1720488" y="859293"/>
                </a:lnTo>
                <a:lnTo>
                  <a:pt x="1764024" y="834340"/>
                </a:lnTo>
                <a:lnTo>
                  <a:pt x="1807960" y="810364"/>
                </a:lnTo>
                <a:lnTo>
                  <a:pt x="1852280" y="787368"/>
                </a:lnTo>
                <a:lnTo>
                  <a:pt x="1896968" y="765350"/>
                </a:lnTo>
                <a:lnTo>
                  <a:pt x="1942008" y="744310"/>
                </a:lnTo>
                <a:lnTo>
                  <a:pt x="1987384" y="724250"/>
                </a:lnTo>
                <a:lnTo>
                  <a:pt x="2033080" y="705167"/>
                </a:lnTo>
                <a:lnTo>
                  <a:pt x="2079080" y="687064"/>
                </a:lnTo>
                <a:lnTo>
                  <a:pt x="2125368" y="669939"/>
                </a:lnTo>
                <a:lnTo>
                  <a:pt x="2171928" y="653792"/>
                </a:lnTo>
                <a:lnTo>
                  <a:pt x="2218744" y="638624"/>
                </a:lnTo>
                <a:lnTo>
                  <a:pt x="2265800" y="624435"/>
                </a:lnTo>
                <a:lnTo>
                  <a:pt x="2313080" y="611224"/>
                </a:lnTo>
                <a:lnTo>
                  <a:pt x="2360568" y="598992"/>
                </a:lnTo>
                <a:lnTo>
                  <a:pt x="2408248" y="587739"/>
                </a:lnTo>
                <a:lnTo>
                  <a:pt x="2456104" y="577464"/>
                </a:lnTo>
                <a:lnTo>
                  <a:pt x="2504120" y="568167"/>
                </a:lnTo>
                <a:lnTo>
                  <a:pt x="2552280" y="559850"/>
                </a:lnTo>
                <a:lnTo>
                  <a:pt x="2600568" y="552510"/>
                </a:lnTo>
                <a:lnTo>
                  <a:pt x="2648968" y="546150"/>
                </a:lnTo>
                <a:lnTo>
                  <a:pt x="2697464" y="540768"/>
                </a:lnTo>
                <a:lnTo>
                  <a:pt x="2746040" y="536364"/>
                </a:lnTo>
                <a:lnTo>
                  <a:pt x="2794680" y="532940"/>
                </a:lnTo>
                <a:lnTo>
                  <a:pt x="2843368" y="530493"/>
                </a:lnTo>
                <a:lnTo>
                  <a:pt x="2892088" y="529026"/>
                </a:lnTo>
                <a:lnTo>
                  <a:pt x="2940824" y="528537"/>
                </a:lnTo>
                <a:lnTo>
                  <a:pt x="2940824" y="0"/>
                </a:lnTo>
                <a:close/>
              </a:path>
            </a:pathLst>
          </a:custGeom>
          <a:solidFill>
            <a:srgbClr val="DCE7E0"/>
          </a:solidFill>
        </p:spPr>
        <p:txBody>
          <a:bodyPr wrap="square" lIns="0" tIns="0" rIns="0" bIns="0" rtlCol="0"/>
          <a:ls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l" defTabSz="914400">
              <a:lnSpc>
                <a:spcPct val="100000"/>
              </a:lnSpc>
              <a:spcBef>
                <a:spcPts val="0"/>
              </a:spcBef>
              <a:spcAft>
                <a:spcPts val="0"/>
              </a:spcAft>
              <a:buClrTx/>
              <a:buSzTx/>
              <a:buFontTx/>
              <a:buNone/>
              <a:defRPr/>
            </a:pPr>
            <a:endParaRPr sz="1100" b="0" i="0" u="none" strike="noStrike" cap="none" spc="0">
              <a:ln>
                <a:noFill/>
              </a:ln>
              <a:solidFill>
                <a:prstClr val="black"/>
              </a:solidFill>
              <a:latin typeface="Calibri"/>
              <a:cs typeface="Arial"/>
            </a:endParaRPr>
          </a:p>
        </p:txBody>
      </p:sp>
      <p:sp>
        <p:nvSpPr>
          <p:cNvPr id="16" name="object 4"/>
          <p:cNvSpPr/>
          <p:nvPr/>
        </p:nvSpPr>
        <p:spPr bwMode="auto">
          <a:xfrm>
            <a:off x="6045321" y="2357627"/>
            <a:ext cx="554735" cy="2072859"/>
          </a:xfrm>
          <a:custGeom>
            <a:avLst/>
            <a:gdLst/>
            <a:ahLst/>
            <a:cxnLst/>
            <a:rect l="l" t="t" r="r" b="b"/>
            <a:pathLst>
              <a:path w="2941320" h="5882005" extrusionOk="0">
                <a:moveTo>
                  <a:pt x="0" y="0"/>
                </a:moveTo>
                <a:lnTo>
                  <a:pt x="0" y="528533"/>
                </a:lnTo>
                <a:lnTo>
                  <a:pt x="48735" y="529022"/>
                </a:lnTo>
                <a:lnTo>
                  <a:pt x="97454" y="530490"/>
                </a:lnTo>
                <a:lnTo>
                  <a:pt x="146142" y="532937"/>
                </a:lnTo>
                <a:lnTo>
                  <a:pt x="194781" y="536362"/>
                </a:lnTo>
                <a:lnTo>
                  <a:pt x="243357" y="540765"/>
                </a:lnTo>
                <a:lnTo>
                  <a:pt x="291852" y="546148"/>
                </a:lnTo>
                <a:lnTo>
                  <a:pt x="340252" y="552508"/>
                </a:lnTo>
                <a:lnTo>
                  <a:pt x="388539" y="559848"/>
                </a:lnTo>
                <a:lnTo>
                  <a:pt x="436699" y="568166"/>
                </a:lnTo>
                <a:lnTo>
                  <a:pt x="484714" y="577462"/>
                </a:lnTo>
                <a:lnTo>
                  <a:pt x="532569" y="587737"/>
                </a:lnTo>
                <a:lnTo>
                  <a:pt x="580249" y="598991"/>
                </a:lnTo>
                <a:lnTo>
                  <a:pt x="627736" y="611223"/>
                </a:lnTo>
                <a:lnTo>
                  <a:pt x="675016" y="624434"/>
                </a:lnTo>
                <a:lnTo>
                  <a:pt x="722071" y="638623"/>
                </a:lnTo>
                <a:lnTo>
                  <a:pt x="768886" y="653791"/>
                </a:lnTo>
                <a:lnTo>
                  <a:pt x="815446" y="669938"/>
                </a:lnTo>
                <a:lnTo>
                  <a:pt x="861733" y="687063"/>
                </a:lnTo>
                <a:lnTo>
                  <a:pt x="907732" y="705166"/>
                </a:lnTo>
                <a:lnTo>
                  <a:pt x="953428" y="724249"/>
                </a:lnTo>
                <a:lnTo>
                  <a:pt x="998803" y="744310"/>
                </a:lnTo>
                <a:lnTo>
                  <a:pt x="1043842" y="765349"/>
                </a:lnTo>
                <a:lnTo>
                  <a:pt x="1088529" y="787367"/>
                </a:lnTo>
                <a:lnTo>
                  <a:pt x="1132849" y="810363"/>
                </a:lnTo>
                <a:lnTo>
                  <a:pt x="1176784" y="834338"/>
                </a:lnTo>
                <a:lnTo>
                  <a:pt x="1220319" y="859292"/>
                </a:lnTo>
                <a:lnTo>
                  <a:pt x="1263438" y="885224"/>
                </a:lnTo>
                <a:lnTo>
                  <a:pt x="1306125" y="912135"/>
                </a:lnTo>
                <a:lnTo>
                  <a:pt x="1348364" y="940025"/>
                </a:lnTo>
                <a:lnTo>
                  <a:pt x="1390139" y="968893"/>
                </a:lnTo>
                <a:lnTo>
                  <a:pt x="1431434" y="998739"/>
                </a:lnTo>
                <a:lnTo>
                  <a:pt x="1472233" y="1029564"/>
                </a:lnTo>
                <a:lnTo>
                  <a:pt x="1512520" y="1061368"/>
                </a:lnTo>
                <a:lnTo>
                  <a:pt x="1552279" y="1094150"/>
                </a:lnTo>
                <a:lnTo>
                  <a:pt x="1591494" y="1127911"/>
                </a:lnTo>
                <a:lnTo>
                  <a:pt x="1630149" y="1162650"/>
                </a:lnTo>
                <a:lnTo>
                  <a:pt x="1668228" y="1198368"/>
                </a:lnTo>
                <a:lnTo>
                  <a:pt x="1705715" y="1235065"/>
                </a:lnTo>
                <a:lnTo>
                  <a:pt x="1739355" y="1269368"/>
                </a:lnTo>
                <a:lnTo>
                  <a:pt x="1772175" y="1304168"/>
                </a:lnTo>
                <a:lnTo>
                  <a:pt x="1804174" y="1339454"/>
                </a:lnTo>
                <a:lnTo>
                  <a:pt x="1835353" y="1375212"/>
                </a:lnTo>
                <a:lnTo>
                  <a:pt x="1865711" y="1411432"/>
                </a:lnTo>
                <a:lnTo>
                  <a:pt x="1895249" y="1448099"/>
                </a:lnTo>
                <a:lnTo>
                  <a:pt x="1923966" y="1485203"/>
                </a:lnTo>
                <a:lnTo>
                  <a:pt x="1951863" y="1522731"/>
                </a:lnTo>
                <a:lnTo>
                  <a:pt x="1978939" y="1560670"/>
                </a:lnTo>
                <a:lnTo>
                  <a:pt x="2005195" y="1599008"/>
                </a:lnTo>
                <a:lnTo>
                  <a:pt x="2030630" y="1637733"/>
                </a:lnTo>
                <a:lnTo>
                  <a:pt x="2055245" y="1676833"/>
                </a:lnTo>
                <a:lnTo>
                  <a:pt x="2079039" y="1716295"/>
                </a:lnTo>
                <a:lnTo>
                  <a:pt x="2102013" y="1756107"/>
                </a:lnTo>
                <a:lnTo>
                  <a:pt x="2124166" y="1796258"/>
                </a:lnTo>
                <a:lnTo>
                  <a:pt x="2145499" y="1836733"/>
                </a:lnTo>
                <a:lnTo>
                  <a:pt x="2166011" y="1877522"/>
                </a:lnTo>
                <a:lnTo>
                  <a:pt x="2185703" y="1918612"/>
                </a:lnTo>
                <a:lnTo>
                  <a:pt x="2204574" y="1959990"/>
                </a:lnTo>
                <a:lnTo>
                  <a:pt x="2222625" y="2001645"/>
                </a:lnTo>
                <a:lnTo>
                  <a:pt x="2239855" y="2043564"/>
                </a:lnTo>
                <a:lnTo>
                  <a:pt x="2256265" y="2085735"/>
                </a:lnTo>
                <a:lnTo>
                  <a:pt x="2271854" y="2128146"/>
                </a:lnTo>
                <a:lnTo>
                  <a:pt x="2286623" y="2170783"/>
                </a:lnTo>
                <a:lnTo>
                  <a:pt x="2300571" y="2213636"/>
                </a:lnTo>
                <a:lnTo>
                  <a:pt x="2313699" y="2256691"/>
                </a:lnTo>
                <a:lnTo>
                  <a:pt x="2326006" y="2299937"/>
                </a:lnTo>
                <a:lnTo>
                  <a:pt x="2337493" y="2343360"/>
                </a:lnTo>
                <a:lnTo>
                  <a:pt x="2348159" y="2386950"/>
                </a:lnTo>
                <a:lnTo>
                  <a:pt x="2358005" y="2430693"/>
                </a:lnTo>
                <a:lnTo>
                  <a:pt x="2367030" y="2474577"/>
                </a:lnTo>
                <a:lnTo>
                  <a:pt x="2375235" y="2518591"/>
                </a:lnTo>
                <a:lnTo>
                  <a:pt x="2382619" y="2562721"/>
                </a:lnTo>
                <a:lnTo>
                  <a:pt x="2389183" y="2606955"/>
                </a:lnTo>
                <a:lnTo>
                  <a:pt x="2394926" y="2651282"/>
                </a:lnTo>
                <a:lnTo>
                  <a:pt x="2399849" y="2695688"/>
                </a:lnTo>
                <a:lnTo>
                  <a:pt x="2403952" y="2740162"/>
                </a:lnTo>
                <a:lnTo>
                  <a:pt x="2407234" y="2784691"/>
                </a:lnTo>
                <a:lnTo>
                  <a:pt x="2409695" y="2829264"/>
                </a:lnTo>
                <a:lnTo>
                  <a:pt x="2411336" y="2873866"/>
                </a:lnTo>
                <a:lnTo>
                  <a:pt x="2412157" y="2918488"/>
                </a:lnTo>
                <a:lnTo>
                  <a:pt x="2412157" y="2963115"/>
                </a:lnTo>
                <a:lnTo>
                  <a:pt x="2411336" y="3007737"/>
                </a:lnTo>
                <a:lnTo>
                  <a:pt x="2409695" y="3052340"/>
                </a:lnTo>
                <a:lnTo>
                  <a:pt x="2407234" y="3096912"/>
                </a:lnTo>
                <a:lnTo>
                  <a:pt x="2403952" y="3141441"/>
                </a:lnTo>
                <a:lnTo>
                  <a:pt x="2399849" y="3185915"/>
                </a:lnTo>
                <a:lnTo>
                  <a:pt x="2394927" y="3230321"/>
                </a:lnTo>
                <a:lnTo>
                  <a:pt x="2389183" y="3274648"/>
                </a:lnTo>
                <a:lnTo>
                  <a:pt x="2382619" y="3318882"/>
                </a:lnTo>
                <a:lnTo>
                  <a:pt x="2375235" y="3363012"/>
                </a:lnTo>
                <a:lnTo>
                  <a:pt x="2367030" y="3407025"/>
                </a:lnTo>
                <a:lnTo>
                  <a:pt x="2358005" y="3450909"/>
                </a:lnTo>
                <a:lnTo>
                  <a:pt x="2348159" y="3494652"/>
                </a:lnTo>
                <a:lnTo>
                  <a:pt x="2337493" y="3538241"/>
                </a:lnTo>
                <a:lnTo>
                  <a:pt x="2326007" y="3581665"/>
                </a:lnTo>
                <a:lnTo>
                  <a:pt x="2313700" y="3624910"/>
                </a:lnTo>
                <a:lnTo>
                  <a:pt x="2300572" y="3667965"/>
                </a:lnTo>
                <a:lnTo>
                  <a:pt x="2286624" y="3710818"/>
                </a:lnTo>
                <a:lnTo>
                  <a:pt x="2271855" y="3753455"/>
                </a:lnTo>
                <a:lnTo>
                  <a:pt x="2256267" y="3795865"/>
                </a:lnTo>
                <a:lnTo>
                  <a:pt x="2239857" y="3838035"/>
                </a:lnTo>
                <a:lnTo>
                  <a:pt x="2222627" y="3879954"/>
                </a:lnTo>
                <a:lnTo>
                  <a:pt x="2204577" y="3921609"/>
                </a:lnTo>
                <a:lnTo>
                  <a:pt x="2185706" y="3962987"/>
                </a:lnTo>
                <a:lnTo>
                  <a:pt x="2166015" y="4004076"/>
                </a:lnTo>
                <a:lnTo>
                  <a:pt x="2145503" y="4044865"/>
                </a:lnTo>
                <a:lnTo>
                  <a:pt x="2124171" y="4085340"/>
                </a:lnTo>
                <a:lnTo>
                  <a:pt x="2102018" y="4125490"/>
                </a:lnTo>
                <a:lnTo>
                  <a:pt x="2079045" y="4165301"/>
                </a:lnTo>
                <a:lnTo>
                  <a:pt x="2055251" y="4204763"/>
                </a:lnTo>
                <a:lnTo>
                  <a:pt x="2030637" y="4243863"/>
                </a:lnTo>
                <a:lnTo>
                  <a:pt x="2005203" y="4282587"/>
                </a:lnTo>
                <a:lnTo>
                  <a:pt x="1978948" y="4320925"/>
                </a:lnTo>
                <a:lnTo>
                  <a:pt x="1951873" y="4358864"/>
                </a:lnTo>
                <a:lnTo>
                  <a:pt x="1923977" y="4396391"/>
                </a:lnTo>
                <a:lnTo>
                  <a:pt x="1895261" y="4433494"/>
                </a:lnTo>
                <a:lnTo>
                  <a:pt x="1865724" y="4470161"/>
                </a:lnTo>
                <a:lnTo>
                  <a:pt x="1835367" y="4506379"/>
                </a:lnTo>
                <a:lnTo>
                  <a:pt x="1804189" y="4542137"/>
                </a:lnTo>
                <a:lnTo>
                  <a:pt x="1772191" y="4577423"/>
                </a:lnTo>
                <a:lnTo>
                  <a:pt x="1739372" y="4612222"/>
                </a:lnTo>
                <a:lnTo>
                  <a:pt x="1705733" y="4646525"/>
                </a:lnTo>
                <a:lnTo>
                  <a:pt x="1668246" y="4683221"/>
                </a:lnTo>
                <a:lnTo>
                  <a:pt x="1630166" y="4718939"/>
                </a:lnTo>
                <a:lnTo>
                  <a:pt x="1591511" y="4753679"/>
                </a:lnTo>
                <a:lnTo>
                  <a:pt x="1552295" y="4787440"/>
                </a:lnTo>
                <a:lnTo>
                  <a:pt x="1512536" y="4820222"/>
                </a:lnTo>
                <a:lnTo>
                  <a:pt x="1472248" y="4852026"/>
                </a:lnTo>
                <a:lnTo>
                  <a:pt x="1431449" y="4882851"/>
                </a:lnTo>
                <a:lnTo>
                  <a:pt x="1390153" y="4912698"/>
                </a:lnTo>
                <a:lnTo>
                  <a:pt x="1348378" y="4941566"/>
                </a:lnTo>
                <a:lnTo>
                  <a:pt x="1306138" y="4969455"/>
                </a:lnTo>
                <a:lnTo>
                  <a:pt x="1263450" y="4996367"/>
                </a:lnTo>
                <a:lnTo>
                  <a:pt x="1220331" y="5022299"/>
                </a:lnTo>
                <a:lnTo>
                  <a:pt x="1176795" y="5047253"/>
                </a:lnTo>
                <a:lnTo>
                  <a:pt x="1132859" y="5071229"/>
                </a:lnTo>
                <a:lnTo>
                  <a:pt x="1088539" y="5094225"/>
                </a:lnTo>
                <a:lnTo>
                  <a:pt x="1043852" y="5116244"/>
                </a:lnTo>
                <a:lnTo>
                  <a:pt x="998812" y="5137284"/>
                </a:lnTo>
                <a:lnTo>
                  <a:pt x="953436" y="5157345"/>
                </a:lnTo>
                <a:lnTo>
                  <a:pt x="907740" y="5176427"/>
                </a:lnTo>
                <a:lnTo>
                  <a:pt x="861740" y="5194532"/>
                </a:lnTo>
                <a:lnTo>
                  <a:pt x="815453" y="5211657"/>
                </a:lnTo>
                <a:lnTo>
                  <a:pt x="768893" y="5227804"/>
                </a:lnTo>
                <a:lnTo>
                  <a:pt x="722077" y="5242973"/>
                </a:lnTo>
                <a:lnTo>
                  <a:pt x="675021" y="5257162"/>
                </a:lnTo>
                <a:lnTo>
                  <a:pt x="627741" y="5270374"/>
                </a:lnTo>
                <a:lnTo>
                  <a:pt x="580253" y="5282606"/>
                </a:lnTo>
                <a:lnTo>
                  <a:pt x="532573" y="5293861"/>
                </a:lnTo>
                <a:lnTo>
                  <a:pt x="484718" y="5304136"/>
                </a:lnTo>
                <a:lnTo>
                  <a:pt x="436702" y="5313433"/>
                </a:lnTo>
                <a:lnTo>
                  <a:pt x="388542" y="5321752"/>
                </a:lnTo>
                <a:lnTo>
                  <a:pt x="340254" y="5329092"/>
                </a:lnTo>
                <a:lnTo>
                  <a:pt x="291854" y="5335453"/>
                </a:lnTo>
                <a:lnTo>
                  <a:pt x="243358" y="5340836"/>
                </a:lnTo>
                <a:lnTo>
                  <a:pt x="194783" y="5345240"/>
                </a:lnTo>
                <a:lnTo>
                  <a:pt x="146143" y="5348666"/>
                </a:lnTo>
                <a:lnTo>
                  <a:pt x="97455" y="5351113"/>
                </a:lnTo>
                <a:lnTo>
                  <a:pt x="48735" y="5352581"/>
                </a:lnTo>
                <a:lnTo>
                  <a:pt x="0" y="5353071"/>
                </a:lnTo>
                <a:lnTo>
                  <a:pt x="0" y="5881608"/>
                </a:lnTo>
                <a:lnTo>
                  <a:pt x="48150" y="5881222"/>
                </a:lnTo>
                <a:lnTo>
                  <a:pt x="96114" y="5880067"/>
                </a:lnTo>
                <a:lnTo>
                  <a:pt x="143886" y="5878150"/>
                </a:lnTo>
                <a:lnTo>
                  <a:pt x="191459" y="5875476"/>
                </a:lnTo>
                <a:lnTo>
                  <a:pt x="238827" y="5872050"/>
                </a:lnTo>
                <a:lnTo>
                  <a:pt x="285986" y="5867880"/>
                </a:lnTo>
                <a:lnTo>
                  <a:pt x="332928" y="5862971"/>
                </a:lnTo>
                <a:lnTo>
                  <a:pt x="379648" y="5857328"/>
                </a:lnTo>
                <a:lnTo>
                  <a:pt x="426140" y="5850958"/>
                </a:lnTo>
                <a:lnTo>
                  <a:pt x="472399" y="5843867"/>
                </a:lnTo>
                <a:lnTo>
                  <a:pt x="518418" y="5836060"/>
                </a:lnTo>
                <a:lnTo>
                  <a:pt x="564191" y="5827543"/>
                </a:lnTo>
                <a:lnTo>
                  <a:pt x="609713" y="5818322"/>
                </a:lnTo>
                <a:lnTo>
                  <a:pt x="654978" y="5808403"/>
                </a:lnTo>
                <a:lnTo>
                  <a:pt x="699979" y="5797792"/>
                </a:lnTo>
                <a:lnTo>
                  <a:pt x="744712" y="5786494"/>
                </a:lnTo>
                <a:lnTo>
                  <a:pt x="789170" y="5774517"/>
                </a:lnTo>
                <a:lnTo>
                  <a:pt x="833347" y="5761865"/>
                </a:lnTo>
                <a:lnTo>
                  <a:pt x="877237" y="5748544"/>
                </a:lnTo>
                <a:lnTo>
                  <a:pt x="920835" y="5734560"/>
                </a:lnTo>
                <a:lnTo>
                  <a:pt x="964134" y="5719920"/>
                </a:lnTo>
                <a:lnTo>
                  <a:pt x="1007129" y="5704628"/>
                </a:lnTo>
                <a:lnTo>
                  <a:pt x="1049814" y="5688691"/>
                </a:lnTo>
                <a:lnTo>
                  <a:pt x="1092183" y="5672116"/>
                </a:lnTo>
                <a:lnTo>
                  <a:pt x="1134230" y="5654906"/>
                </a:lnTo>
                <a:lnTo>
                  <a:pt x="1175949" y="5637070"/>
                </a:lnTo>
                <a:lnTo>
                  <a:pt x="1217334" y="5618611"/>
                </a:lnTo>
                <a:lnTo>
                  <a:pt x="1258380" y="5599537"/>
                </a:lnTo>
                <a:lnTo>
                  <a:pt x="1299081" y="5579853"/>
                </a:lnTo>
                <a:lnTo>
                  <a:pt x="1339430" y="5559565"/>
                </a:lnTo>
                <a:lnTo>
                  <a:pt x="1379422" y="5538679"/>
                </a:lnTo>
                <a:lnTo>
                  <a:pt x="1419051" y="5517200"/>
                </a:lnTo>
                <a:lnTo>
                  <a:pt x="1458311" y="5495136"/>
                </a:lnTo>
                <a:lnTo>
                  <a:pt x="1497197" y="5472490"/>
                </a:lnTo>
                <a:lnTo>
                  <a:pt x="1535701" y="5449271"/>
                </a:lnTo>
                <a:lnTo>
                  <a:pt x="1573820" y="5425482"/>
                </a:lnTo>
                <a:lnTo>
                  <a:pt x="1611545" y="5401131"/>
                </a:lnTo>
                <a:lnTo>
                  <a:pt x="1648873" y="5376222"/>
                </a:lnTo>
                <a:lnTo>
                  <a:pt x="1685796" y="5350763"/>
                </a:lnTo>
                <a:lnTo>
                  <a:pt x="1722309" y="5324758"/>
                </a:lnTo>
                <a:lnTo>
                  <a:pt x="1758406" y="5298214"/>
                </a:lnTo>
                <a:lnTo>
                  <a:pt x="1794081" y="5271136"/>
                </a:lnTo>
                <a:lnTo>
                  <a:pt x="1829329" y="5243531"/>
                </a:lnTo>
                <a:lnTo>
                  <a:pt x="1864143" y="5215404"/>
                </a:lnTo>
                <a:lnTo>
                  <a:pt x="1898518" y="5186762"/>
                </a:lnTo>
                <a:lnTo>
                  <a:pt x="1932447" y="5157609"/>
                </a:lnTo>
                <a:lnTo>
                  <a:pt x="1965925" y="5127952"/>
                </a:lnTo>
                <a:lnTo>
                  <a:pt x="1998946" y="5097797"/>
                </a:lnTo>
                <a:lnTo>
                  <a:pt x="2031504" y="5067150"/>
                </a:lnTo>
                <a:lnTo>
                  <a:pt x="2063593" y="5036016"/>
                </a:lnTo>
                <a:lnTo>
                  <a:pt x="2095208" y="5004402"/>
                </a:lnTo>
                <a:lnTo>
                  <a:pt x="2126342" y="4972312"/>
                </a:lnTo>
                <a:lnTo>
                  <a:pt x="2156989" y="4939755"/>
                </a:lnTo>
                <a:lnTo>
                  <a:pt x="2187145" y="4906734"/>
                </a:lnTo>
                <a:lnTo>
                  <a:pt x="2216802" y="4873256"/>
                </a:lnTo>
                <a:lnTo>
                  <a:pt x="2245954" y="4839327"/>
                </a:lnTo>
                <a:lnTo>
                  <a:pt x="2274597" y="4804952"/>
                </a:lnTo>
                <a:lnTo>
                  <a:pt x="2302724" y="4770138"/>
                </a:lnTo>
                <a:lnTo>
                  <a:pt x="2330330" y="4734891"/>
                </a:lnTo>
                <a:lnTo>
                  <a:pt x="2357407" y="4699216"/>
                </a:lnTo>
                <a:lnTo>
                  <a:pt x="2383952" y="4663119"/>
                </a:lnTo>
                <a:lnTo>
                  <a:pt x="2409957" y="4626606"/>
                </a:lnTo>
                <a:lnTo>
                  <a:pt x="2435416" y="4589683"/>
                </a:lnTo>
                <a:lnTo>
                  <a:pt x="2460325" y="4552355"/>
                </a:lnTo>
                <a:lnTo>
                  <a:pt x="2484676" y="4514630"/>
                </a:lnTo>
                <a:lnTo>
                  <a:pt x="2508465" y="4476512"/>
                </a:lnTo>
                <a:lnTo>
                  <a:pt x="2531685" y="4438007"/>
                </a:lnTo>
                <a:lnTo>
                  <a:pt x="2554330" y="4399122"/>
                </a:lnTo>
                <a:lnTo>
                  <a:pt x="2576395" y="4359862"/>
                </a:lnTo>
                <a:lnTo>
                  <a:pt x="2597874" y="4320233"/>
                </a:lnTo>
                <a:lnTo>
                  <a:pt x="2618760" y="4280241"/>
                </a:lnTo>
                <a:lnTo>
                  <a:pt x="2639048" y="4239892"/>
                </a:lnTo>
                <a:lnTo>
                  <a:pt x="2658732" y="4199192"/>
                </a:lnTo>
                <a:lnTo>
                  <a:pt x="2677807" y="4158146"/>
                </a:lnTo>
                <a:lnTo>
                  <a:pt x="2696265" y="4116761"/>
                </a:lnTo>
                <a:lnTo>
                  <a:pt x="2714102" y="4075042"/>
                </a:lnTo>
                <a:lnTo>
                  <a:pt x="2731311" y="4032995"/>
                </a:lnTo>
                <a:lnTo>
                  <a:pt x="2747887" y="3990626"/>
                </a:lnTo>
                <a:lnTo>
                  <a:pt x="2763824" y="3947941"/>
                </a:lnTo>
                <a:lnTo>
                  <a:pt x="2779116" y="3904946"/>
                </a:lnTo>
                <a:lnTo>
                  <a:pt x="2793756" y="3861647"/>
                </a:lnTo>
                <a:lnTo>
                  <a:pt x="2807740" y="3818049"/>
                </a:lnTo>
                <a:lnTo>
                  <a:pt x="2821061" y="3774159"/>
                </a:lnTo>
                <a:lnTo>
                  <a:pt x="2833713" y="3729982"/>
                </a:lnTo>
                <a:lnTo>
                  <a:pt x="2845691" y="3685525"/>
                </a:lnTo>
                <a:lnTo>
                  <a:pt x="2856989" y="3640792"/>
                </a:lnTo>
                <a:lnTo>
                  <a:pt x="2867600" y="3595791"/>
                </a:lnTo>
                <a:lnTo>
                  <a:pt x="2877519" y="3550526"/>
                </a:lnTo>
                <a:lnTo>
                  <a:pt x="2886740" y="3505004"/>
                </a:lnTo>
                <a:lnTo>
                  <a:pt x="2895257" y="3459231"/>
                </a:lnTo>
                <a:lnTo>
                  <a:pt x="2903064" y="3413212"/>
                </a:lnTo>
                <a:lnTo>
                  <a:pt x="2910156" y="3366954"/>
                </a:lnTo>
                <a:lnTo>
                  <a:pt x="2916526" y="3320461"/>
                </a:lnTo>
                <a:lnTo>
                  <a:pt x="2922168" y="3273741"/>
                </a:lnTo>
                <a:lnTo>
                  <a:pt x="2927078" y="3226799"/>
                </a:lnTo>
                <a:lnTo>
                  <a:pt x="2931248" y="3179641"/>
                </a:lnTo>
                <a:lnTo>
                  <a:pt x="2934673" y="3132272"/>
                </a:lnTo>
                <a:lnTo>
                  <a:pt x="2937347" y="3084699"/>
                </a:lnTo>
                <a:lnTo>
                  <a:pt x="2939265" y="3036928"/>
                </a:lnTo>
                <a:lnTo>
                  <a:pt x="2940419" y="2988964"/>
                </a:lnTo>
                <a:lnTo>
                  <a:pt x="2940806" y="2940813"/>
                </a:lnTo>
                <a:lnTo>
                  <a:pt x="2940419" y="2892662"/>
                </a:lnTo>
                <a:lnTo>
                  <a:pt x="2939265" y="2844697"/>
                </a:lnTo>
                <a:lnTo>
                  <a:pt x="2937347" y="2796925"/>
                </a:lnTo>
                <a:lnTo>
                  <a:pt x="2934673" y="2749352"/>
                </a:lnTo>
                <a:lnTo>
                  <a:pt x="2931248" y="2701983"/>
                </a:lnTo>
                <a:lnTo>
                  <a:pt x="2927078" y="2654824"/>
                </a:lnTo>
                <a:lnTo>
                  <a:pt x="2922168" y="2607881"/>
                </a:lnTo>
                <a:lnTo>
                  <a:pt x="2916526" y="2561161"/>
                </a:lnTo>
                <a:lnTo>
                  <a:pt x="2910156" y="2514668"/>
                </a:lnTo>
                <a:lnTo>
                  <a:pt x="2903064" y="2468409"/>
                </a:lnTo>
                <a:lnTo>
                  <a:pt x="2895257" y="2422390"/>
                </a:lnTo>
                <a:lnTo>
                  <a:pt x="2886740" y="2376616"/>
                </a:lnTo>
                <a:lnTo>
                  <a:pt x="2877519" y="2331094"/>
                </a:lnTo>
                <a:lnTo>
                  <a:pt x="2867600" y="2285829"/>
                </a:lnTo>
                <a:lnTo>
                  <a:pt x="2856989" y="2240827"/>
                </a:lnTo>
                <a:lnTo>
                  <a:pt x="2845691" y="2196094"/>
                </a:lnTo>
                <a:lnTo>
                  <a:pt x="2833713" y="2151636"/>
                </a:lnTo>
                <a:lnTo>
                  <a:pt x="2821061" y="2107459"/>
                </a:lnTo>
                <a:lnTo>
                  <a:pt x="2807740" y="2063568"/>
                </a:lnTo>
                <a:lnTo>
                  <a:pt x="2793756" y="2019970"/>
                </a:lnTo>
                <a:lnTo>
                  <a:pt x="2779116" y="1976671"/>
                </a:lnTo>
                <a:lnTo>
                  <a:pt x="2763824" y="1933675"/>
                </a:lnTo>
                <a:lnTo>
                  <a:pt x="2747887" y="1890990"/>
                </a:lnTo>
                <a:lnTo>
                  <a:pt x="2731311" y="1848621"/>
                </a:lnTo>
                <a:lnTo>
                  <a:pt x="2714102" y="1806574"/>
                </a:lnTo>
                <a:lnTo>
                  <a:pt x="2696265" y="1764855"/>
                </a:lnTo>
                <a:lnTo>
                  <a:pt x="2677807" y="1723469"/>
                </a:lnTo>
                <a:lnTo>
                  <a:pt x="2658732" y="1682423"/>
                </a:lnTo>
                <a:lnTo>
                  <a:pt x="2639048" y="1641722"/>
                </a:lnTo>
                <a:lnTo>
                  <a:pt x="2618760" y="1601373"/>
                </a:lnTo>
                <a:lnTo>
                  <a:pt x="2597874" y="1561380"/>
                </a:lnTo>
                <a:lnTo>
                  <a:pt x="2576395" y="1521751"/>
                </a:lnTo>
                <a:lnTo>
                  <a:pt x="2554330" y="1482491"/>
                </a:lnTo>
                <a:lnTo>
                  <a:pt x="2531685" y="1443606"/>
                </a:lnTo>
                <a:lnTo>
                  <a:pt x="2508465" y="1405101"/>
                </a:lnTo>
                <a:lnTo>
                  <a:pt x="2484676" y="1366983"/>
                </a:lnTo>
                <a:lnTo>
                  <a:pt x="2460325" y="1329257"/>
                </a:lnTo>
                <a:lnTo>
                  <a:pt x="2435416" y="1291930"/>
                </a:lnTo>
                <a:lnTo>
                  <a:pt x="2409957" y="1255006"/>
                </a:lnTo>
                <a:lnTo>
                  <a:pt x="2383952" y="1218493"/>
                </a:lnTo>
                <a:lnTo>
                  <a:pt x="2357407" y="1182396"/>
                </a:lnTo>
                <a:lnTo>
                  <a:pt x="2330330" y="1146721"/>
                </a:lnTo>
                <a:lnTo>
                  <a:pt x="2302724" y="1111473"/>
                </a:lnTo>
                <a:lnTo>
                  <a:pt x="2274597" y="1076659"/>
                </a:lnTo>
                <a:lnTo>
                  <a:pt x="2245954" y="1042284"/>
                </a:lnTo>
                <a:lnTo>
                  <a:pt x="2216802" y="1008355"/>
                </a:lnTo>
                <a:lnTo>
                  <a:pt x="2187145" y="974877"/>
                </a:lnTo>
                <a:lnTo>
                  <a:pt x="2156989" y="941856"/>
                </a:lnTo>
                <a:lnTo>
                  <a:pt x="2126342" y="909298"/>
                </a:lnTo>
                <a:lnTo>
                  <a:pt x="2095208" y="877209"/>
                </a:lnTo>
                <a:lnTo>
                  <a:pt x="2063593" y="845594"/>
                </a:lnTo>
                <a:lnTo>
                  <a:pt x="2031504" y="814460"/>
                </a:lnTo>
                <a:lnTo>
                  <a:pt x="1998946" y="783813"/>
                </a:lnTo>
                <a:lnTo>
                  <a:pt x="1965925" y="753658"/>
                </a:lnTo>
                <a:lnTo>
                  <a:pt x="1932447" y="724001"/>
                </a:lnTo>
                <a:lnTo>
                  <a:pt x="1898518" y="694848"/>
                </a:lnTo>
                <a:lnTo>
                  <a:pt x="1864143" y="666205"/>
                </a:lnTo>
                <a:lnTo>
                  <a:pt x="1829329" y="638078"/>
                </a:lnTo>
                <a:lnTo>
                  <a:pt x="1794081" y="610473"/>
                </a:lnTo>
                <a:lnTo>
                  <a:pt x="1758406" y="583395"/>
                </a:lnTo>
                <a:lnTo>
                  <a:pt x="1722309" y="556851"/>
                </a:lnTo>
                <a:lnTo>
                  <a:pt x="1685796" y="530846"/>
                </a:lnTo>
                <a:lnTo>
                  <a:pt x="1648873" y="505386"/>
                </a:lnTo>
                <a:lnTo>
                  <a:pt x="1611545" y="480478"/>
                </a:lnTo>
                <a:lnTo>
                  <a:pt x="1573820" y="456127"/>
                </a:lnTo>
                <a:lnTo>
                  <a:pt x="1535701" y="432338"/>
                </a:lnTo>
                <a:lnTo>
                  <a:pt x="1497197" y="409118"/>
                </a:lnTo>
                <a:lnTo>
                  <a:pt x="1458311" y="386473"/>
                </a:lnTo>
                <a:lnTo>
                  <a:pt x="1419051" y="364408"/>
                </a:lnTo>
                <a:lnTo>
                  <a:pt x="1379422" y="342929"/>
                </a:lnTo>
                <a:lnTo>
                  <a:pt x="1339430" y="322043"/>
                </a:lnTo>
                <a:lnTo>
                  <a:pt x="1299081" y="301755"/>
                </a:lnTo>
                <a:lnTo>
                  <a:pt x="1258380" y="282071"/>
                </a:lnTo>
                <a:lnTo>
                  <a:pt x="1217334" y="262997"/>
                </a:lnTo>
                <a:lnTo>
                  <a:pt x="1175949" y="244539"/>
                </a:lnTo>
                <a:lnTo>
                  <a:pt x="1134230" y="226702"/>
                </a:lnTo>
                <a:lnTo>
                  <a:pt x="1092183" y="209492"/>
                </a:lnTo>
                <a:lnTo>
                  <a:pt x="1049814" y="192917"/>
                </a:lnTo>
                <a:lnTo>
                  <a:pt x="1007129" y="176980"/>
                </a:lnTo>
                <a:lnTo>
                  <a:pt x="964134" y="161688"/>
                </a:lnTo>
                <a:lnTo>
                  <a:pt x="920835" y="147048"/>
                </a:lnTo>
                <a:lnTo>
                  <a:pt x="877237" y="133064"/>
                </a:lnTo>
                <a:lnTo>
                  <a:pt x="833347" y="119743"/>
                </a:lnTo>
                <a:lnTo>
                  <a:pt x="789170" y="107091"/>
                </a:lnTo>
                <a:lnTo>
                  <a:pt x="744712" y="95113"/>
                </a:lnTo>
                <a:lnTo>
                  <a:pt x="699979" y="83816"/>
                </a:lnTo>
                <a:lnTo>
                  <a:pt x="654978" y="73205"/>
                </a:lnTo>
                <a:lnTo>
                  <a:pt x="609713" y="63286"/>
                </a:lnTo>
                <a:lnTo>
                  <a:pt x="564191" y="54065"/>
                </a:lnTo>
                <a:lnTo>
                  <a:pt x="518418" y="45548"/>
                </a:lnTo>
                <a:lnTo>
                  <a:pt x="472399" y="37741"/>
                </a:lnTo>
                <a:lnTo>
                  <a:pt x="426140" y="30649"/>
                </a:lnTo>
                <a:lnTo>
                  <a:pt x="379648" y="24279"/>
                </a:lnTo>
                <a:lnTo>
                  <a:pt x="332928" y="18637"/>
                </a:lnTo>
                <a:lnTo>
                  <a:pt x="285986" y="13727"/>
                </a:lnTo>
                <a:lnTo>
                  <a:pt x="238827" y="9557"/>
                </a:lnTo>
                <a:lnTo>
                  <a:pt x="191459" y="6132"/>
                </a:lnTo>
                <a:lnTo>
                  <a:pt x="143886" y="3458"/>
                </a:lnTo>
                <a:lnTo>
                  <a:pt x="96114" y="1541"/>
                </a:lnTo>
                <a:lnTo>
                  <a:pt x="48150" y="386"/>
                </a:lnTo>
                <a:lnTo>
                  <a:pt x="0" y="0"/>
                </a:lnTo>
                <a:close/>
              </a:path>
            </a:pathLst>
          </a:custGeom>
          <a:solidFill>
            <a:schemeClr val="bg1">
              <a:lumMod val="65000"/>
            </a:schemeClr>
          </a:solidFill>
        </p:spPr>
        <p:txBody>
          <a:bodyPr wrap="square" lIns="0" tIns="0" rIns="0" bIns="0" rtlCol="0"/>
          <a:ls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l" defTabSz="914400">
              <a:lnSpc>
                <a:spcPct val="100000"/>
              </a:lnSpc>
              <a:spcBef>
                <a:spcPts val="0"/>
              </a:spcBef>
              <a:spcAft>
                <a:spcPts val="0"/>
              </a:spcAft>
              <a:buClrTx/>
              <a:buSzTx/>
              <a:buFontTx/>
              <a:buNone/>
              <a:defRPr/>
            </a:pPr>
            <a:endParaRPr sz="1100" b="0" i="0" u="none" strike="noStrike" cap="none" spc="0">
              <a:ln>
                <a:noFill/>
              </a:ln>
              <a:solidFill>
                <a:prstClr val="black"/>
              </a:solidFill>
              <a:latin typeface="Calibri"/>
              <a:cs typeface="Arial"/>
            </a:endParaRPr>
          </a:p>
        </p:txBody>
      </p:sp>
      <p:sp>
        <p:nvSpPr>
          <p:cNvPr id="17" name="object 28"/>
          <p:cNvSpPr txBox="1"/>
          <p:nvPr/>
        </p:nvSpPr>
        <p:spPr bwMode="auto">
          <a:xfrm>
            <a:off x="5560015" y="2996951"/>
            <a:ext cx="830788" cy="794210"/>
          </a:xfrm>
          <a:prstGeom prst="rect">
            <a:avLst/>
          </a:prstGeom>
        </p:spPr>
        <p:txBody>
          <a:bodyPr vert="horz" wrap="square" lIns="0" tIns="7701" rIns="0" bIns="0" rtlCol="0">
            <a:spAutoFit/>
          </a:bodyPr>
          <a:ls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7701" marR="3081" lvl="0" indent="0" algn="ctr" defTabSz="914400">
              <a:lnSpc>
                <a:spcPct val="109400"/>
              </a:lnSpc>
              <a:spcBef>
                <a:spcPts val="61"/>
              </a:spcBef>
              <a:spcAft>
                <a:spcPts val="0"/>
              </a:spcAft>
              <a:buClrTx/>
              <a:buSzTx/>
              <a:buFontTx/>
              <a:buNone/>
              <a:defRPr/>
            </a:pPr>
            <a:r>
              <a:rPr sz="1200" b="1" i="0" u="none" strike="noStrike" cap="none" spc="-42">
                <a:ln>
                  <a:noFill/>
                </a:ln>
                <a:solidFill>
                  <a:srgbClr val="45505C"/>
                </a:solidFill>
                <a:latin typeface="Tahoma"/>
                <a:cs typeface="Tahoma"/>
              </a:rPr>
              <a:t>TÜRKİYE</a:t>
            </a:r>
            <a:r>
              <a:rPr lang="tr-TR" sz="1200" b="1" i="0" u="none" strike="noStrike" cap="none" spc="-42">
                <a:ln>
                  <a:noFill/>
                </a:ln>
                <a:solidFill>
                  <a:srgbClr val="45505C"/>
                </a:solidFill>
                <a:latin typeface="Tahoma"/>
                <a:cs typeface="Tahoma"/>
              </a:rPr>
              <a:t> </a:t>
            </a:r>
            <a:r>
              <a:rPr lang="tr-TR" sz="1200" b="1" i="0" u="none" strike="noStrike" cap="none" spc="-33">
                <a:ln>
                  <a:noFill/>
                </a:ln>
                <a:solidFill>
                  <a:srgbClr val="45505C"/>
                </a:solidFill>
                <a:latin typeface="Tahoma"/>
                <a:cs typeface="Tahoma"/>
              </a:rPr>
              <a:t>DEPOZİTO YÖNETİM SİSTEMİ</a:t>
            </a:r>
            <a:endParaRPr lang="tr-TR" sz="1200" b="0" i="0" u="none" strike="noStrike" cap="none" spc="0">
              <a:ln>
                <a:noFill/>
              </a:ln>
              <a:solidFill>
                <a:prstClr val="black"/>
              </a:solidFill>
              <a:latin typeface="Tahoma"/>
              <a:cs typeface="Tahoma"/>
            </a:endParaRPr>
          </a:p>
        </p:txBody>
      </p:sp>
      <p:sp>
        <p:nvSpPr>
          <p:cNvPr id="4" name="Serbest Form 3"/>
          <p:cNvSpPr/>
          <p:nvPr/>
        </p:nvSpPr>
        <p:spPr bwMode="auto">
          <a:xfrm>
            <a:off x="5350996" y="1093481"/>
            <a:ext cx="1231922" cy="1157359"/>
          </a:xfrm>
          <a:custGeom>
            <a:avLst/>
            <a:gdLst>
              <a:gd name="connsiteX0" fmla="*/ 645358 w 1231922"/>
              <a:gd name="connsiteY0" fmla="*/ 928982 h 928991"/>
              <a:gd name="connsiteX1" fmla="*/ 1216858 w 1231922"/>
              <a:gd name="connsiteY1" fmla="*/ 111297 h 928991"/>
              <a:gd name="connsiteX2" fmla="*/ 12312 w 1231922"/>
              <a:gd name="connsiteY2" fmla="*/ 93713 h 928991"/>
              <a:gd name="connsiteX3" fmla="*/ 645358 w 1231922"/>
              <a:gd name="connsiteY3" fmla="*/ 928982 h 928991"/>
            </a:gdLst>
            <a:ahLst/>
            <a:cxnLst>
              <a:cxn ang="0">
                <a:pos x="connsiteX0" y="connsiteY0"/>
              </a:cxn>
              <a:cxn ang="0">
                <a:pos x="connsiteX1" y="connsiteY1"/>
              </a:cxn>
              <a:cxn ang="0">
                <a:pos x="connsiteX2" y="connsiteY2"/>
              </a:cxn>
              <a:cxn ang="0">
                <a:pos x="connsiteX3" y="connsiteY3"/>
              </a:cxn>
            </a:cxnLst>
            <a:rect l="l" t="t" r="r" b="b"/>
            <a:pathLst>
              <a:path w="1231922" h="928991" extrusionOk="0">
                <a:moveTo>
                  <a:pt x="645358" y="928982"/>
                </a:moveTo>
                <a:cubicBezTo>
                  <a:pt x="846116" y="931913"/>
                  <a:pt x="1322366" y="250508"/>
                  <a:pt x="1216858" y="111297"/>
                </a:cubicBezTo>
                <a:cubicBezTo>
                  <a:pt x="1111350" y="-27914"/>
                  <a:pt x="111958" y="-39637"/>
                  <a:pt x="12312" y="93713"/>
                </a:cubicBezTo>
                <a:cubicBezTo>
                  <a:pt x="-87334" y="227063"/>
                  <a:pt x="444600" y="926051"/>
                  <a:pt x="645358" y="928982"/>
                </a:cubicBezTo>
                <a:close/>
              </a:path>
            </a:pathLst>
          </a:cu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tr-TR" sz="1800" b="0" i="0" u="none" strike="noStrike" cap="none" spc="0">
              <a:ln>
                <a:noFill/>
              </a:ln>
              <a:solidFill>
                <a:prstClr val="white"/>
              </a:solidFill>
              <a:latin typeface="Calibri"/>
              <a:cs typeface="Arial"/>
            </a:endParaRPr>
          </a:p>
        </p:txBody>
      </p:sp>
      <p:pic>
        <p:nvPicPr>
          <p:cNvPr id="18" name="Resim 17"/>
          <p:cNvPicPr>
            <a:picLocks noChangeAspect="1"/>
          </p:cNvPicPr>
          <p:nvPr/>
        </p:nvPicPr>
        <p:blipFill>
          <a:blip r:embed="rId2"/>
          <a:stretch/>
        </p:blipFill>
        <p:spPr bwMode="auto">
          <a:xfrm>
            <a:off x="244666" y="33051"/>
            <a:ext cx="1108129" cy="1136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4" name="TextBox 69"/>
          <p:cNvSpPr txBox="1"/>
          <p:nvPr/>
        </p:nvSpPr>
        <p:spPr bwMode="auto">
          <a:xfrm>
            <a:off x="960120" y="0"/>
            <a:ext cx="9278652" cy="954107"/>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USUL VE ESASLAR</a:t>
            </a:r>
            <a:endParaRPr/>
          </a:p>
          <a:p>
            <a:pPr algn="ctr">
              <a:defRPr/>
            </a:pPr>
            <a:r>
              <a:rPr lang="tr-TR" sz="2800" b="1">
                <a:solidFill>
                  <a:srgbClr val="12457F"/>
                </a:solidFill>
                <a:latin typeface="Times New Roman"/>
                <a:cs typeface="Times New Roman"/>
              </a:rPr>
              <a:t>Geçiş Süreci</a:t>
            </a:r>
            <a:endParaRPr/>
          </a:p>
        </p:txBody>
      </p:sp>
      <p:sp>
        <p:nvSpPr>
          <p:cNvPr id="5" name="Yuvarlatılmış Dikdörtgen 4"/>
          <p:cNvSpPr/>
          <p:nvPr/>
        </p:nvSpPr>
        <p:spPr bwMode="auto">
          <a:xfrm>
            <a:off x="174567" y="1398482"/>
            <a:ext cx="6392487" cy="5316890"/>
          </a:xfrm>
          <a:prstGeom prst="roundRect">
            <a:avLst>
              <a:gd name="adj"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tr-TR" sz="1700">
                <a:latin typeface="Times New Roman"/>
                <a:cs typeface="Times New Roman"/>
              </a:rPr>
              <a:t>Kapsamdaki ambalajlı ürünlerin DBYS’ye kayıtları gerçekleştirilmiş olmalıdır.</a:t>
            </a:r>
            <a:endParaRPr/>
          </a:p>
          <a:p>
            <a:pPr marL="342900" indent="-342900" algn="just">
              <a:buFont typeface="Arial"/>
              <a:buChar char="•"/>
              <a:defRPr/>
            </a:pPr>
            <a:endParaRPr lang="tr-TR" sz="1700">
              <a:latin typeface="Times New Roman"/>
              <a:cs typeface="Times New Roman"/>
            </a:endParaRPr>
          </a:p>
          <a:p>
            <a:pPr algn="just">
              <a:defRPr/>
            </a:pPr>
            <a:r>
              <a:rPr lang="tr-TR" sz="1700" b="1">
                <a:solidFill>
                  <a:srgbClr val="00B050"/>
                </a:solidFill>
                <a:latin typeface="Times New Roman"/>
                <a:cs typeface="Times New Roman"/>
              </a:rPr>
              <a:t>1., 2. ve 3.  sınıf ambalajlarla piyasaya arz edilecek 1. sınıf ürünlerin </a:t>
            </a:r>
            <a:r>
              <a:rPr lang="tr-TR" sz="1700">
                <a:latin typeface="Times New Roman"/>
                <a:cs typeface="Times New Roman"/>
              </a:rPr>
              <a:t>piyasaya sürenleri tarafından; </a:t>
            </a:r>
            <a:endParaRPr/>
          </a:p>
          <a:p>
            <a:pPr algn="just">
              <a:defRPr/>
            </a:pPr>
            <a:endParaRPr lang="tr-TR" sz="1700">
              <a:latin typeface="Times New Roman"/>
              <a:cs typeface="Times New Roman"/>
            </a:endParaRPr>
          </a:p>
          <a:p>
            <a:pPr marL="800100" lvl="1" indent="-342900" algn="just">
              <a:buFont typeface="Arial"/>
              <a:buChar char="•"/>
              <a:defRPr/>
            </a:pPr>
            <a:r>
              <a:rPr lang="tr-TR" sz="1700" b="1">
                <a:solidFill>
                  <a:srgbClr val="FF0000"/>
                </a:solidFill>
                <a:latin typeface="Times New Roman"/>
                <a:cs typeface="Times New Roman"/>
              </a:rPr>
              <a:t>1/1/2023 tarihi itibari ile </a:t>
            </a:r>
            <a:r>
              <a:rPr lang="tr-TR" sz="1700">
                <a:solidFill>
                  <a:srgbClr val="00B050"/>
                </a:solidFill>
                <a:latin typeface="Times New Roman"/>
                <a:cs typeface="Times New Roman"/>
              </a:rPr>
              <a:t>DBYS üzerinden tescil sürecini başlatmaları zorunludur.</a:t>
            </a:r>
            <a:r>
              <a:rPr lang="tr-TR" sz="1700">
                <a:latin typeface="Times New Roman"/>
                <a:cs typeface="Times New Roman"/>
              </a:rPr>
              <a:t> </a:t>
            </a:r>
            <a:endParaRPr/>
          </a:p>
          <a:p>
            <a:pPr marL="800100" lvl="1" indent="-342900" algn="just">
              <a:buFont typeface="Arial"/>
              <a:buChar char="•"/>
              <a:defRPr/>
            </a:pPr>
            <a:r>
              <a:rPr lang="tr-TR" sz="1700" b="1">
                <a:solidFill>
                  <a:srgbClr val="00B050"/>
                </a:solidFill>
                <a:latin typeface="Times New Roman"/>
                <a:cs typeface="Times New Roman"/>
              </a:rPr>
              <a:t>Tescil edilmiş ambalajlı ürünler</a:t>
            </a:r>
            <a:r>
              <a:rPr lang="tr-TR" sz="1700">
                <a:latin typeface="Times New Roman"/>
                <a:cs typeface="Times New Roman"/>
              </a:rPr>
              <a:t> </a:t>
            </a:r>
            <a:r>
              <a:rPr lang="tr-TR" sz="1700" b="1">
                <a:solidFill>
                  <a:srgbClr val="FF0000"/>
                </a:solidFill>
                <a:latin typeface="Times New Roman"/>
                <a:cs typeface="Times New Roman"/>
              </a:rPr>
              <a:t>1/8/2023 tarihinden itibaren </a:t>
            </a:r>
            <a:r>
              <a:rPr lang="tr-TR" sz="1700">
                <a:solidFill>
                  <a:srgbClr val="00B050"/>
                </a:solidFill>
                <a:latin typeface="Times New Roman"/>
                <a:cs typeface="Times New Roman"/>
              </a:rPr>
              <a:t>piyasaya sürülmeye başlanır. </a:t>
            </a:r>
            <a:endParaRPr/>
          </a:p>
          <a:p>
            <a:pPr marL="800100" lvl="1" indent="-342900" algn="just">
              <a:buFont typeface="Arial"/>
              <a:buChar char="•"/>
              <a:defRPr/>
            </a:pPr>
            <a:r>
              <a:rPr lang="tr-TR" sz="1700" b="1">
                <a:solidFill>
                  <a:srgbClr val="FF0000"/>
                </a:solidFill>
                <a:latin typeface="Times New Roman"/>
                <a:cs typeface="Times New Roman"/>
              </a:rPr>
              <a:t>1/1/2024 tarihi itibari ile</a:t>
            </a:r>
            <a:r>
              <a:rPr lang="tr-TR" sz="1700">
                <a:latin typeface="Times New Roman"/>
                <a:cs typeface="Times New Roman"/>
              </a:rPr>
              <a:t> </a:t>
            </a:r>
            <a:r>
              <a:rPr lang="tr-TR" sz="1700">
                <a:solidFill>
                  <a:srgbClr val="00B050"/>
                </a:solidFill>
                <a:latin typeface="Times New Roman"/>
                <a:cs typeface="Times New Roman"/>
              </a:rPr>
              <a:t>DBYS üzerinden </a:t>
            </a:r>
            <a:r>
              <a:rPr lang="tr-TR" sz="1700" b="1">
                <a:solidFill>
                  <a:srgbClr val="00B050"/>
                </a:solidFill>
                <a:latin typeface="Times New Roman"/>
                <a:cs typeface="Times New Roman"/>
              </a:rPr>
              <a:t>tescil edilmemiş ambalajların</a:t>
            </a:r>
            <a:r>
              <a:rPr lang="tr-TR" sz="1700">
                <a:solidFill>
                  <a:srgbClr val="00B050"/>
                </a:solidFill>
                <a:latin typeface="Times New Roman"/>
                <a:cs typeface="Times New Roman"/>
              </a:rPr>
              <a:t> piyasaya sürülmesi yasaktır</a:t>
            </a:r>
            <a:r>
              <a:rPr lang="tr-TR" sz="1700">
                <a:latin typeface="Times New Roman"/>
                <a:cs typeface="Times New Roman"/>
              </a:rPr>
              <a:t>.</a:t>
            </a:r>
            <a:endParaRPr/>
          </a:p>
          <a:p>
            <a:pPr algn="just">
              <a:defRPr/>
            </a:pPr>
            <a:endParaRPr lang="tr-TR" sz="1700" b="1">
              <a:solidFill>
                <a:srgbClr val="00B050"/>
              </a:solidFill>
              <a:latin typeface="Times New Roman"/>
              <a:cs typeface="Times New Roman"/>
            </a:endParaRPr>
          </a:p>
          <a:p>
            <a:pPr algn="just">
              <a:defRPr/>
            </a:pPr>
            <a:r>
              <a:rPr lang="tr-TR" sz="1700" b="1">
                <a:solidFill>
                  <a:srgbClr val="00B050"/>
                </a:solidFill>
                <a:latin typeface="Times New Roman"/>
                <a:cs typeface="Times New Roman"/>
              </a:rPr>
              <a:t>Piyasadaki mevcut ürünlerin satış noktalarında tüketicilere satışı/teslimi için süre bu ürünlerin raf ömrü kadardır. </a:t>
            </a:r>
            <a:endParaRPr/>
          </a:p>
          <a:p>
            <a:pPr marL="0" lvl="1" algn="just">
              <a:defRPr/>
            </a:pPr>
            <a:endParaRPr lang="tr-TR" sz="1700" b="1">
              <a:solidFill>
                <a:srgbClr val="00B050"/>
              </a:solidFill>
              <a:latin typeface="Times New Roman"/>
              <a:cs typeface="Times New Roman"/>
            </a:endParaRPr>
          </a:p>
          <a:p>
            <a:pPr marL="0" lvl="1" algn="just">
              <a:defRPr/>
            </a:pPr>
            <a:r>
              <a:rPr lang="tr-TR" sz="1700" b="1">
                <a:solidFill>
                  <a:srgbClr val="00B050"/>
                </a:solidFill>
                <a:latin typeface="Times New Roman"/>
                <a:cs typeface="Times New Roman"/>
              </a:rPr>
              <a:t>“depozitolu” ibaresi </a:t>
            </a:r>
            <a:r>
              <a:rPr lang="tr-TR" sz="1700">
                <a:solidFill>
                  <a:schemeClr val="tx1"/>
                </a:solidFill>
                <a:latin typeface="Times New Roman"/>
                <a:cs typeface="Times New Roman"/>
              </a:rPr>
              <a:t>sadece</a:t>
            </a:r>
            <a:r>
              <a:rPr lang="tr-TR" sz="1700" b="1">
                <a:solidFill>
                  <a:srgbClr val="00B050"/>
                </a:solidFill>
                <a:latin typeface="Times New Roman"/>
                <a:cs typeface="Times New Roman"/>
              </a:rPr>
              <a:t> </a:t>
            </a:r>
            <a:r>
              <a:rPr lang="tr-TR" sz="1700" b="1">
                <a:solidFill>
                  <a:srgbClr val="FF0000"/>
                </a:solidFill>
                <a:latin typeface="Times New Roman"/>
                <a:cs typeface="Times New Roman"/>
              </a:rPr>
              <a:t>1/1/2024 tarihinden itibaren</a:t>
            </a:r>
            <a:r>
              <a:rPr lang="tr-TR" sz="1700" b="1">
                <a:solidFill>
                  <a:srgbClr val="00B050"/>
                </a:solidFill>
                <a:latin typeface="Times New Roman"/>
                <a:cs typeface="Times New Roman"/>
              </a:rPr>
              <a:t> </a:t>
            </a:r>
            <a:r>
              <a:rPr lang="tr-TR" sz="1700">
                <a:solidFill>
                  <a:schemeClr val="tx1"/>
                </a:solidFill>
                <a:latin typeface="Times New Roman"/>
                <a:cs typeface="Times New Roman"/>
              </a:rPr>
              <a:t>piyasaya sürülecek ambalajlar üzerinde</a:t>
            </a:r>
            <a:r>
              <a:rPr lang="tr-TR" sz="1700" b="1">
                <a:solidFill>
                  <a:srgbClr val="00B050"/>
                </a:solidFill>
                <a:latin typeface="Times New Roman"/>
                <a:cs typeface="Times New Roman"/>
              </a:rPr>
              <a:t> </a:t>
            </a:r>
            <a:r>
              <a:rPr lang="tr-TR" sz="1700">
                <a:solidFill>
                  <a:schemeClr val="tx1"/>
                </a:solidFill>
                <a:latin typeface="Times New Roman"/>
                <a:cs typeface="Times New Roman"/>
              </a:rPr>
              <a:t>yer alacaktır.</a:t>
            </a:r>
            <a:endParaRPr/>
          </a:p>
          <a:p>
            <a:pPr lvl="1" algn="just">
              <a:defRPr/>
            </a:pPr>
            <a:endParaRPr lang="tr-TR">
              <a:latin typeface="Times New Roman"/>
              <a:cs typeface="Times New Roman"/>
            </a:endParaRPr>
          </a:p>
        </p:txBody>
      </p:sp>
      <p:sp>
        <p:nvSpPr>
          <p:cNvPr id="6" name="Yuvarlatılmış Dikdörtgen 5"/>
          <p:cNvSpPr/>
          <p:nvPr/>
        </p:nvSpPr>
        <p:spPr bwMode="auto">
          <a:xfrm>
            <a:off x="6924501" y="1398482"/>
            <a:ext cx="4677294" cy="2463803"/>
          </a:xfrm>
          <a:prstGeom prst="roundRect">
            <a:avLst>
              <a:gd name="adj"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tr-TR" sz="1700" b="1">
                <a:solidFill>
                  <a:srgbClr val="00B050"/>
                </a:solidFill>
                <a:latin typeface="Times New Roman"/>
                <a:cs typeface="Times New Roman"/>
              </a:rPr>
              <a:t>2., 3. ve 4. sınıf ürünler için</a:t>
            </a:r>
            <a:r>
              <a:rPr lang="tr-TR" sz="1700">
                <a:latin typeface="Times New Roman"/>
                <a:cs typeface="Times New Roman"/>
              </a:rPr>
              <a:t> tescil işlemlerine ve depozitolu olarak piyasada yer almalarına ilişkin </a:t>
            </a:r>
            <a:r>
              <a:rPr lang="tr-TR" sz="1700">
                <a:solidFill>
                  <a:srgbClr val="00B050"/>
                </a:solidFill>
                <a:latin typeface="Times New Roman"/>
                <a:cs typeface="Times New Roman"/>
              </a:rPr>
              <a:t>geçiş tarihleri Ajans tarafından ayrıca düzenlenmek sureti ile yayımlanarak yürütülür.</a:t>
            </a:r>
            <a:endParaRPr/>
          </a:p>
        </p:txBody>
      </p:sp>
      <p:sp>
        <p:nvSpPr>
          <p:cNvPr id="7" name="Yuvarlatılmış Dikdörtgen 6"/>
          <p:cNvSpPr/>
          <p:nvPr/>
        </p:nvSpPr>
        <p:spPr bwMode="auto">
          <a:xfrm>
            <a:off x="6924501" y="4342970"/>
            <a:ext cx="4677294" cy="2372402"/>
          </a:xfrm>
          <a:prstGeom prst="roundRect">
            <a:avLst>
              <a:gd name="adj"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tr-TR" sz="1700" b="1">
                <a:solidFill>
                  <a:srgbClr val="00B050"/>
                </a:solidFill>
                <a:latin typeface="Times New Roman"/>
                <a:cs typeface="Times New Roman"/>
              </a:rPr>
              <a:t>4. sınıfta “diğer/ tanımlanmamış içecekler” ve “diğer/tanımlanmamış sıvı gıdalar”</a:t>
            </a:r>
            <a:r>
              <a:rPr lang="tr-TR" sz="1700">
                <a:latin typeface="Times New Roman"/>
                <a:cs typeface="Times New Roman"/>
              </a:rPr>
              <a:t> olarak belirtilen ürünler ile bu ürünlerin DBYS’ye kayıtlarına ilişkin süreç Ajans tarafından ayrıca düzenlenmek sureti ile yayımlanarak işletilecektir.</a:t>
            </a:r>
            <a:endParaRPr lang="tr-TR" sz="1700">
              <a:solidFill>
                <a:schemeClr val="tx1"/>
              </a:solidFill>
              <a:latin typeface="Times New Roman"/>
              <a:cs typeface="Times New Roman"/>
            </a:endParaRPr>
          </a:p>
        </p:txBody>
      </p:sp>
      <p:pic>
        <p:nvPicPr>
          <p:cNvPr id="8" name="Resim 7"/>
          <p:cNvPicPr>
            <a:picLocks noChangeAspect="1"/>
          </p:cNvPicPr>
          <p:nvPr/>
        </p:nvPicPr>
        <p:blipFill>
          <a:blip r:embed="rId2"/>
          <a:stretch/>
        </p:blipFill>
        <p:spPr bwMode="auto">
          <a:xfrm>
            <a:off x="244666" y="33051"/>
            <a:ext cx="1108129" cy="1136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Resim 6"/>
          <p:cNvPicPr>
            <a:picLocks noChangeAspect="1"/>
          </p:cNvPicPr>
          <p:nvPr/>
        </p:nvPicPr>
        <p:blipFill>
          <a:blip r:embed="rId2"/>
          <a:stretch/>
        </p:blipFill>
        <p:spPr bwMode="auto">
          <a:xfrm>
            <a:off x="0" y="0"/>
            <a:ext cx="12192000" cy="6858000"/>
          </a:xfrm>
          <a:prstGeom prst="rect">
            <a:avLst/>
          </a:prstGeom>
        </p:spPr>
      </p:pic>
      <p:sp>
        <p:nvSpPr>
          <p:cNvPr id="3" name="Alt Başlık 2"/>
          <p:cNvSpPr>
            <a:spLocks noGrp="1"/>
          </p:cNvSpPr>
          <p:nvPr>
            <p:ph type="subTitle" idx="1"/>
          </p:nvPr>
        </p:nvSpPr>
        <p:spPr bwMode="auto">
          <a:xfrm>
            <a:off x="6434489" y="226831"/>
            <a:ext cx="3967722" cy="739302"/>
          </a:xfrm>
        </p:spPr>
        <p:txBody>
          <a:bodyPr>
            <a:normAutofit fontScale="92500"/>
          </a:bodyPr>
          <a:lstStyle/>
          <a:p>
            <a:pPr>
              <a:defRPr/>
            </a:pPr>
            <a:r>
              <a:rPr lang="tr-TR" sz="1600" b="1">
                <a:latin typeface="Gotham Black"/>
              </a:rPr>
              <a:t>SİSTEM KAPSAMINDA KULLANILACAK </a:t>
            </a:r>
            <a:endParaRPr/>
          </a:p>
          <a:p>
            <a:pPr>
              <a:defRPr/>
            </a:pPr>
            <a:r>
              <a:rPr lang="tr-TR" sz="1600" b="1">
                <a:latin typeface="Gotham Black"/>
              </a:rPr>
              <a:t>DYS LOGOSU VE YERLEŞİMİ</a:t>
            </a:r>
            <a:endParaRPr/>
          </a:p>
        </p:txBody>
      </p:sp>
      <p:sp>
        <p:nvSpPr>
          <p:cNvPr id="11" name="Dikdörtgen 10"/>
          <p:cNvSpPr/>
          <p:nvPr/>
        </p:nvSpPr>
        <p:spPr bwMode="auto">
          <a:xfrm>
            <a:off x="661481" y="1192963"/>
            <a:ext cx="10874683" cy="5201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cs typeface="Arial"/>
            </a:endParaRPr>
          </a:p>
        </p:txBody>
      </p:sp>
      <p:sp>
        <p:nvSpPr>
          <p:cNvPr id="4" name="Dikdörtgen 3"/>
          <p:cNvSpPr/>
          <p:nvPr/>
        </p:nvSpPr>
        <p:spPr bwMode="auto">
          <a:xfrm>
            <a:off x="757724" y="1638279"/>
            <a:ext cx="10676551" cy="813299"/>
          </a:xfrm>
          <a:prstGeom prst="rect">
            <a:avLst/>
          </a:prstGeom>
        </p:spPr>
        <p:txBody>
          <a:bodyPr wrap="square">
            <a:spAutoFit/>
          </a:bodyPr>
          <a:lstStyle/>
          <a:p>
            <a:pPr marL="0" marR="0" lvl="0" indent="0" algn="just" defTabSz="914400" eaLnBrk="1" fontAlgn="auto" latinLnBrk="0" hangingPunct="1">
              <a:lnSpc>
                <a:spcPct val="107000"/>
              </a:lnSpc>
              <a:spcBef>
                <a:spcPts val="1000"/>
              </a:spcBef>
              <a:spcAft>
                <a:spcPts val="0"/>
              </a:spcAft>
              <a:buClrTx/>
              <a:buSzTx/>
              <a:buFont typeface="Wingdings"/>
              <a:buChar char="ü"/>
              <a:tabLst/>
              <a:defRPr/>
            </a:pPr>
            <a:endParaRPr kumimoji="0" lang="tr-TR" sz="1800" b="0" i="0" u="none" strike="noStrike" kern="0" cap="none" spc="0" normalizeH="0" baseline="0" noProof="0">
              <a:ln>
                <a:noFill/>
              </a:ln>
              <a:solidFill>
                <a:prstClr val="black"/>
              </a:solidFill>
              <a:effectLst/>
              <a:uLnTx/>
              <a:uFillTx/>
              <a:latin typeface="Gotham Book"/>
              <a:ea typeface="Calibri"/>
              <a:cs typeface="Times New Roman"/>
            </a:endParaRPr>
          </a:p>
          <a:p>
            <a:pPr marL="0" marR="0" lvl="0" indent="0" algn="just" defTabSz="914400" eaLnBrk="1" fontAlgn="auto" latinLnBrk="0" hangingPunct="1">
              <a:lnSpc>
                <a:spcPct val="107000"/>
              </a:lnSpc>
              <a:spcBef>
                <a:spcPts val="100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Gotham Book"/>
              <a:ea typeface="Calibri"/>
              <a:cs typeface="Times New Roman"/>
            </a:endParaRPr>
          </a:p>
        </p:txBody>
      </p:sp>
      <p:pic>
        <p:nvPicPr>
          <p:cNvPr id="2" name="Resim 1"/>
          <p:cNvPicPr>
            <a:picLocks noChangeAspect="1"/>
          </p:cNvPicPr>
          <p:nvPr/>
        </p:nvPicPr>
        <p:blipFill>
          <a:blip r:embed="rId3"/>
          <a:stretch/>
        </p:blipFill>
        <p:spPr bwMode="auto">
          <a:xfrm>
            <a:off x="730041" y="1298261"/>
            <a:ext cx="2737003" cy="2274755"/>
          </a:xfrm>
          <a:prstGeom prst="rect">
            <a:avLst/>
          </a:prstGeom>
        </p:spPr>
      </p:pic>
      <p:pic>
        <p:nvPicPr>
          <p:cNvPr id="5" name="Resim 4"/>
          <p:cNvPicPr>
            <a:picLocks noChangeAspect="1"/>
          </p:cNvPicPr>
          <p:nvPr/>
        </p:nvPicPr>
        <p:blipFill>
          <a:blip r:embed="rId4"/>
          <a:stretch/>
        </p:blipFill>
        <p:spPr bwMode="auto">
          <a:xfrm>
            <a:off x="898123" y="3782309"/>
            <a:ext cx="2568921" cy="2496277"/>
          </a:xfrm>
          <a:prstGeom prst="rect">
            <a:avLst/>
          </a:prstGeom>
        </p:spPr>
      </p:pic>
      <p:pic>
        <p:nvPicPr>
          <p:cNvPr id="12" name="Resim 11"/>
          <p:cNvPicPr>
            <a:picLocks noChangeAspect="1"/>
          </p:cNvPicPr>
          <p:nvPr/>
        </p:nvPicPr>
        <p:blipFill>
          <a:blip r:embed="rId5"/>
          <a:stretch/>
        </p:blipFill>
        <p:spPr bwMode="auto">
          <a:xfrm>
            <a:off x="10402210" y="226831"/>
            <a:ext cx="1133954" cy="445047"/>
          </a:xfrm>
          <a:prstGeom prst="rect">
            <a:avLst/>
          </a:prstGeom>
        </p:spPr>
      </p:pic>
      <p:pic>
        <p:nvPicPr>
          <p:cNvPr id="6" name="Resim 5"/>
          <p:cNvPicPr>
            <a:picLocks noChangeAspect="1"/>
          </p:cNvPicPr>
          <p:nvPr/>
        </p:nvPicPr>
        <p:blipFill>
          <a:blip r:embed="rId6"/>
          <a:stretch/>
        </p:blipFill>
        <p:spPr bwMode="auto">
          <a:xfrm>
            <a:off x="3800943" y="1276217"/>
            <a:ext cx="4065375" cy="5053348"/>
          </a:xfrm>
          <a:prstGeom prst="rect">
            <a:avLst/>
          </a:prstGeom>
        </p:spPr>
      </p:pic>
      <p:pic>
        <p:nvPicPr>
          <p:cNvPr id="8" name="Resim 7"/>
          <p:cNvPicPr>
            <a:picLocks noChangeAspect="1"/>
          </p:cNvPicPr>
          <p:nvPr/>
        </p:nvPicPr>
        <p:blipFill>
          <a:blip r:embed="rId7"/>
          <a:stretch/>
        </p:blipFill>
        <p:spPr bwMode="auto">
          <a:xfrm>
            <a:off x="7968208" y="1244727"/>
            <a:ext cx="3466066" cy="2328289"/>
          </a:xfrm>
          <a:prstGeom prst="rect">
            <a:avLst/>
          </a:prstGeom>
        </p:spPr>
      </p:pic>
      <p:pic>
        <p:nvPicPr>
          <p:cNvPr id="9" name="Resim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3472" y="3596026"/>
            <a:ext cx="3430802" cy="2760190"/>
          </a:xfrm>
          <a:prstGeom prst="rect">
            <a:avLst/>
          </a:prstGeom>
        </p:spPr>
      </p:pic>
    </p:spTree>
    <p:extLst>
      <p:ext uri="{BB962C8B-B14F-4D97-AF65-F5344CB8AC3E}">
        <p14:creationId xmlns:p14="http://schemas.microsoft.com/office/powerpoint/2010/main" val="187982298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4" name="TextBox 69"/>
          <p:cNvSpPr txBox="1"/>
          <p:nvPr/>
        </p:nvSpPr>
        <p:spPr bwMode="auto">
          <a:xfrm>
            <a:off x="1529080" y="196835"/>
            <a:ext cx="9278652" cy="1384995"/>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USUL VE ESASLAR</a:t>
            </a:r>
            <a:endParaRPr/>
          </a:p>
          <a:p>
            <a:pPr algn="ctr">
              <a:defRPr/>
            </a:pPr>
            <a:r>
              <a:rPr lang="tr-TR" sz="2800" b="1">
                <a:solidFill>
                  <a:srgbClr val="12457F"/>
                </a:solidFill>
                <a:latin typeface="Times New Roman"/>
                <a:cs typeface="Times New Roman"/>
              </a:rPr>
              <a:t>Ambalaj ve Ambalaj/Etiket Üreticileri Tescil İşlemleri</a:t>
            </a:r>
            <a:endParaRPr/>
          </a:p>
          <a:p>
            <a:pPr algn="ctr">
              <a:defRPr/>
            </a:pPr>
            <a:endParaRPr lang="tr-TR" sz="2800" b="1">
              <a:solidFill>
                <a:srgbClr val="12457F"/>
              </a:solidFill>
              <a:latin typeface="Times New Roman"/>
              <a:cs typeface="Times New Roman"/>
            </a:endParaRPr>
          </a:p>
        </p:txBody>
      </p:sp>
      <p:sp>
        <p:nvSpPr>
          <p:cNvPr id="13" name="Yuvarlatılmış Dikdörtgen 12"/>
          <p:cNvSpPr/>
          <p:nvPr/>
        </p:nvSpPr>
        <p:spPr bwMode="auto">
          <a:xfrm>
            <a:off x="90150" y="1704940"/>
            <a:ext cx="6406903" cy="4222035"/>
          </a:xfrm>
          <a:prstGeom prst="roundRect">
            <a:avLst>
              <a:gd name="adj"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a:solidFill>
                  <a:srgbClr val="00B050"/>
                </a:solidFill>
                <a:latin typeface="Times New Roman"/>
                <a:cs typeface="Times New Roman"/>
              </a:rPr>
              <a:t>Ambalajların sağlaması gereken kriterler ve kriterleri sağlayan ambalajların onay işlemleri</a:t>
            </a:r>
            <a:r>
              <a:rPr lang="tr-TR">
                <a:latin typeface="Times New Roman"/>
                <a:cs typeface="Times New Roman"/>
              </a:rPr>
              <a:t> Ajans ve Darphane tarafından belirlenen idari, teknik ve mali hususlar çerçevesinde </a:t>
            </a:r>
            <a:r>
              <a:rPr lang="tr-TR">
                <a:solidFill>
                  <a:srgbClr val="FF0000"/>
                </a:solidFill>
                <a:latin typeface="Times New Roman"/>
                <a:cs typeface="Times New Roman"/>
              </a:rPr>
              <a:t>Darphane tarafından DBYS üzerinden yürütülecektir. </a:t>
            </a:r>
            <a:endParaRPr/>
          </a:p>
          <a:p>
            <a:pPr>
              <a:defRPr/>
            </a:pPr>
            <a:endParaRPr lang="tr-TR">
              <a:latin typeface="Times New Roman"/>
              <a:cs typeface="Times New Roman"/>
            </a:endParaRPr>
          </a:p>
          <a:p>
            <a:pPr marL="285750" indent="-285750">
              <a:buFont typeface="Arial"/>
              <a:buChar char="•"/>
              <a:defRPr/>
            </a:pPr>
            <a:r>
              <a:rPr lang="tr-TR">
                <a:latin typeface="Times New Roman"/>
                <a:cs typeface="Times New Roman"/>
              </a:rPr>
              <a:t>Piyasaya sürenler DBYS’ye kayıt olur,</a:t>
            </a:r>
            <a:endParaRPr/>
          </a:p>
          <a:p>
            <a:pPr marL="285750" indent="-285750">
              <a:buFont typeface="Arial"/>
              <a:buChar char="•"/>
              <a:defRPr/>
            </a:pPr>
            <a:r>
              <a:rPr lang="tr-TR">
                <a:latin typeface="Times New Roman"/>
                <a:cs typeface="Times New Roman"/>
              </a:rPr>
              <a:t>Ürün ve ambalajlarına ilişkin istenen tüm bilgi ve belgeleri DBYS üzerinden iletir,</a:t>
            </a:r>
            <a:endParaRPr/>
          </a:p>
          <a:p>
            <a:pPr marL="285750" indent="-285750">
              <a:buFont typeface="Arial"/>
              <a:buChar char="•"/>
              <a:defRPr/>
            </a:pPr>
            <a:r>
              <a:rPr lang="tr-TR">
                <a:latin typeface="Times New Roman"/>
                <a:cs typeface="Times New Roman"/>
              </a:rPr>
              <a:t>Kapsamdaki ambalajları için tescil sürecini DBYS üzerinden başlatır,</a:t>
            </a:r>
            <a:endParaRPr/>
          </a:p>
          <a:p>
            <a:pPr marL="285750" indent="-285750">
              <a:buFont typeface="Arial"/>
              <a:buChar char="•"/>
              <a:defRPr/>
            </a:pPr>
            <a:r>
              <a:rPr lang="tr-TR">
                <a:latin typeface="Times New Roman"/>
                <a:cs typeface="Times New Roman"/>
              </a:rPr>
              <a:t>Kriterleri sağlayarak tescil sürecini eksiksiz tamamlayan ambalajların tescili gerçekleştirilir,</a:t>
            </a:r>
            <a:endParaRPr/>
          </a:p>
          <a:p>
            <a:pPr marL="285750" indent="-285750">
              <a:buFont typeface="Arial"/>
              <a:buChar char="•"/>
              <a:defRPr/>
            </a:pPr>
            <a:r>
              <a:rPr lang="tr-TR">
                <a:latin typeface="Times New Roman"/>
                <a:cs typeface="Times New Roman"/>
              </a:rPr>
              <a:t>Tescil edilmiş ambalajlar piyasada yer alabilir.</a:t>
            </a:r>
            <a:endParaRPr/>
          </a:p>
          <a:p>
            <a:pPr lvl="0">
              <a:defRPr/>
            </a:pPr>
            <a:endParaRPr lang="tr-TR" sz="2000" b="1">
              <a:solidFill>
                <a:srgbClr val="00B050"/>
              </a:solidFill>
              <a:latin typeface="Times New Roman"/>
            </a:endParaRPr>
          </a:p>
        </p:txBody>
      </p:sp>
      <p:sp>
        <p:nvSpPr>
          <p:cNvPr id="15" name="Yuvarlatılmış Dikdörtgen 14"/>
          <p:cNvSpPr/>
          <p:nvPr/>
        </p:nvSpPr>
        <p:spPr bwMode="auto">
          <a:xfrm>
            <a:off x="6593306" y="2097847"/>
            <a:ext cx="5288207" cy="3436220"/>
          </a:xfrm>
          <a:prstGeom prst="roundRect">
            <a:avLst>
              <a:gd name="adj"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endParaRPr lang="tr-TR" sz="2000" b="1">
              <a:solidFill>
                <a:srgbClr val="00B050"/>
              </a:solidFill>
              <a:latin typeface="Times New Roman"/>
            </a:endParaRPr>
          </a:p>
          <a:p>
            <a:pPr lvl="0" algn="ctr">
              <a:defRPr/>
            </a:pPr>
            <a:r>
              <a:rPr lang="tr-TR">
                <a:latin typeface="Times New Roman"/>
                <a:cs typeface="Times New Roman"/>
              </a:rPr>
              <a:t>Ambalajların özel mürekkeple işaretlenmesi/etiketlenmesi konusunda faaliyet göstermek isteyen </a:t>
            </a:r>
            <a:r>
              <a:rPr lang="tr-TR">
                <a:solidFill>
                  <a:srgbClr val="FF0000"/>
                </a:solidFill>
                <a:latin typeface="Times New Roman"/>
              </a:rPr>
              <a:t>Ambalaj/Etiket üreticileri;</a:t>
            </a:r>
            <a:endParaRPr/>
          </a:p>
          <a:p>
            <a:pPr lvl="0" algn="just">
              <a:defRPr/>
            </a:pPr>
            <a:endParaRPr lang="tr-TR">
              <a:solidFill>
                <a:srgbClr val="FF0000"/>
              </a:solidFill>
              <a:latin typeface="Times New Roman"/>
            </a:endParaRPr>
          </a:p>
          <a:p>
            <a:pPr marL="342900" lvl="0" indent="-342900" algn="just">
              <a:buFont typeface="Arial"/>
              <a:buChar char="•"/>
              <a:defRPr/>
            </a:pPr>
            <a:r>
              <a:rPr lang="tr-TR">
                <a:solidFill>
                  <a:schemeClr val="tx1"/>
                </a:solidFill>
                <a:latin typeface="Times New Roman"/>
              </a:rPr>
              <a:t>DBYS’ye kayıt olur,</a:t>
            </a:r>
            <a:endParaRPr/>
          </a:p>
          <a:p>
            <a:pPr marL="342900" lvl="0" indent="-342900" algn="just">
              <a:buFont typeface="Arial"/>
              <a:buChar char="•"/>
              <a:defRPr/>
            </a:pPr>
            <a:r>
              <a:rPr lang="tr-TR">
                <a:solidFill>
                  <a:schemeClr val="tx1"/>
                </a:solidFill>
                <a:latin typeface="Times New Roman"/>
              </a:rPr>
              <a:t>Belirlenen kriterleri sağlayanlar </a:t>
            </a:r>
            <a:r>
              <a:rPr lang="tr-TR" b="1">
                <a:solidFill>
                  <a:schemeClr val="tx1"/>
                </a:solidFill>
                <a:latin typeface="Times New Roman"/>
              </a:rPr>
              <a:t>Darphane tarafından yetkilendirilir,</a:t>
            </a:r>
            <a:endParaRPr/>
          </a:p>
          <a:p>
            <a:pPr marL="342900" lvl="0" indent="-342900" algn="just">
              <a:buFont typeface="Arial"/>
              <a:buChar char="•"/>
              <a:defRPr/>
            </a:pPr>
            <a:r>
              <a:rPr lang="tr-TR">
                <a:latin typeface="Times New Roman"/>
                <a:cs typeface="Times New Roman"/>
              </a:rPr>
              <a:t>Yetkilendirilmiş olan bu tesislerde Darphaneden temin edilen doğrulama ve kontrol ekipmanları kullanılır. </a:t>
            </a:r>
            <a:endParaRPr lang="tr-TR">
              <a:solidFill>
                <a:srgbClr val="FF0000"/>
              </a:solidFill>
              <a:latin typeface="Times New Roman"/>
              <a:cs typeface="Times New Roman"/>
            </a:endParaRPr>
          </a:p>
        </p:txBody>
      </p:sp>
      <p:pic>
        <p:nvPicPr>
          <p:cNvPr id="5" name="Resim 4"/>
          <p:cNvPicPr>
            <a:picLocks noChangeAspect="1"/>
          </p:cNvPicPr>
          <p:nvPr/>
        </p:nvPicPr>
        <p:blipFill>
          <a:blip r:embed="rId2"/>
          <a:stretch/>
        </p:blipFill>
        <p:spPr bwMode="auto">
          <a:xfrm>
            <a:off x="244666" y="33051"/>
            <a:ext cx="1108129" cy="1136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6" name="Yuvarlatılmış Dikdörtgen 5"/>
          <p:cNvSpPr/>
          <p:nvPr/>
        </p:nvSpPr>
        <p:spPr bwMode="auto">
          <a:xfrm>
            <a:off x="184542" y="1137953"/>
            <a:ext cx="11822914" cy="5629771"/>
          </a:xfrm>
          <a:prstGeom prst="roundRect">
            <a:avLst>
              <a:gd name="adj"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a:buClr>
                <a:schemeClr val="tx2">
                  <a:lumMod val="50000"/>
                </a:schemeClr>
              </a:buClr>
              <a:defRPr/>
            </a:pPr>
            <a:r>
              <a:rPr lang="tr-TR" sz="1600" b="1">
                <a:solidFill>
                  <a:srgbClr val="FF0000"/>
                </a:solidFill>
                <a:latin typeface="Times New Roman"/>
                <a:cs typeface="Times New Roman"/>
              </a:rPr>
              <a:t>Satış Noktaları; </a:t>
            </a:r>
            <a:endParaRPr/>
          </a:p>
          <a:p>
            <a:pPr marL="742950" lvl="1" indent="-285750" algn="just">
              <a:spcBef>
                <a:spcPts val="500"/>
              </a:spcBef>
              <a:spcAft>
                <a:spcPts val="500"/>
              </a:spcAft>
              <a:buFont typeface="Arial"/>
              <a:buChar char="•"/>
              <a:defRPr/>
            </a:pPr>
            <a:r>
              <a:rPr lang="tr-TR" b="1">
                <a:solidFill>
                  <a:srgbClr val="00B050"/>
                </a:solidFill>
                <a:latin typeface="Times New Roman"/>
                <a:ea typeface="Calibri"/>
                <a:cs typeface="Times New Roman"/>
              </a:rPr>
              <a:t>Alışveriş merkezlerinin,</a:t>
            </a:r>
            <a:endParaRPr/>
          </a:p>
          <a:p>
            <a:pPr marL="742950" lvl="1" indent="-285750" algn="just">
              <a:spcBef>
                <a:spcPts val="500"/>
              </a:spcBef>
              <a:spcAft>
                <a:spcPts val="500"/>
              </a:spcAft>
              <a:buFont typeface="Arial"/>
              <a:buChar char="•"/>
              <a:defRPr/>
            </a:pPr>
            <a:r>
              <a:rPr lang="tr-TR" b="1">
                <a:solidFill>
                  <a:srgbClr val="00B050"/>
                </a:solidFill>
                <a:latin typeface="Times New Roman"/>
                <a:ea typeface="Calibri"/>
                <a:cs typeface="Times New Roman"/>
              </a:rPr>
              <a:t>Satış alanı 400 m</a:t>
            </a:r>
            <a:r>
              <a:rPr lang="tr-TR" b="1" baseline="30000">
                <a:solidFill>
                  <a:srgbClr val="00B050"/>
                </a:solidFill>
                <a:latin typeface="Times New Roman"/>
                <a:ea typeface="Calibri"/>
                <a:cs typeface="Times New Roman"/>
              </a:rPr>
              <a:t>2</a:t>
            </a:r>
            <a:r>
              <a:rPr lang="tr-TR" b="1">
                <a:solidFill>
                  <a:srgbClr val="00B050"/>
                </a:solidFill>
                <a:latin typeface="Times New Roman"/>
                <a:ea typeface="Calibri"/>
                <a:cs typeface="Times New Roman"/>
              </a:rPr>
              <a:t> ve üzeri olan; büyük mağazalar ile zincir mağazaların,</a:t>
            </a:r>
            <a:endParaRPr/>
          </a:p>
          <a:p>
            <a:pPr marL="742950" lvl="1" indent="-285750" algn="just">
              <a:spcBef>
                <a:spcPts val="500"/>
              </a:spcBef>
              <a:spcAft>
                <a:spcPts val="500"/>
              </a:spcAft>
              <a:buFont typeface="Arial"/>
              <a:buChar char="•"/>
              <a:defRPr/>
            </a:pPr>
            <a:r>
              <a:rPr lang="tr-TR" b="1">
                <a:solidFill>
                  <a:srgbClr val="00B050"/>
                </a:solidFill>
                <a:latin typeface="Times New Roman"/>
                <a:ea typeface="Calibri"/>
                <a:cs typeface="Times New Roman"/>
              </a:rPr>
              <a:t>400 m</a:t>
            </a:r>
            <a:r>
              <a:rPr lang="tr-TR" b="1" baseline="30000">
                <a:solidFill>
                  <a:srgbClr val="00B050"/>
                </a:solidFill>
                <a:latin typeface="Times New Roman"/>
                <a:ea typeface="Calibri"/>
                <a:cs typeface="Times New Roman"/>
              </a:rPr>
              <a:t>2</a:t>
            </a:r>
            <a:r>
              <a:rPr lang="tr-TR" b="1">
                <a:solidFill>
                  <a:srgbClr val="00B050"/>
                </a:solidFill>
                <a:latin typeface="Times New Roman"/>
                <a:ea typeface="Calibri"/>
                <a:cs typeface="Times New Roman"/>
              </a:rPr>
              <a:t>’den daha küçük satış alanına sahip zincir mağazalardan DESUP’ta belirlenmiş olanların </a:t>
            </a:r>
            <a:endParaRPr/>
          </a:p>
          <a:p>
            <a:pPr algn="just">
              <a:spcBef>
                <a:spcPts val="500"/>
              </a:spcBef>
              <a:spcAft>
                <a:spcPts val="500"/>
              </a:spcAft>
              <a:defRPr/>
            </a:pPr>
            <a:r>
              <a:rPr lang="tr-TR" sz="1600">
                <a:solidFill>
                  <a:schemeClr val="tx1"/>
                </a:solidFill>
                <a:latin typeface="Times New Roman"/>
                <a:cs typeface="Times New Roman"/>
              </a:rPr>
              <a:t>DESUP’a uygun olarak Depozito İade Makinesi (DİM) içeren iade noktasının oluşturulması için </a:t>
            </a:r>
            <a:r>
              <a:rPr lang="tr-TR" sz="1600">
                <a:solidFill>
                  <a:srgbClr val="FF0000"/>
                </a:solidFill>
                <a:latin typeface="Times New Roman"/>
                <a:cs typeface="Times New Roman"/>
              </a:rPr>
              <a:t>yeterli alanı ve gerekli altyapı ile personel desteğini temin etmeleri</a:t>
            </a:r>
            <a:r>
              <a:rPr lang="tr-TR" sz="1600">
                <a:solidFill>
                  <a:schemeClr val="tx1"/>
                </a:solidFill>
                <a:latin typeface="Times New Roman"/>
                <a:cs typeface="Times New Roman"/>
              </a:rPr>
              <a:t>, bu alanlar için çevresel tedbirleri almaları ve bu alanları çalışma saatleri içerisinde aktif olarak hizmette tutmaları zorunludur.</a:t>
            </a:r>
            <a:endParaRPr/>
          </a:p>
          <a:p>
            <a:pPr marL="742950" lvl="1" indent="-285750" algn="just">
              <a:spcBef>
                <a:spcPts val="500"/>
              </a:spcBef>
              <a:spcAft>
                <a:spcPts val="500"/>
              </a:spcAft>
              <a:buFont typeface="Arial"/>
              <a:buChar char="•"/>
              <a:defRPr/>
            </a:pPr>
            <a:r>
              <a:rPr lang="tr-TR" b="1">
                <a:solidFill>
                  <a:srgbClr val="00B050"/>
                </a:solidFill>
                <a:latin typeface="Times New Roman"/>
                <a:ea typeface="Calibri"/>
                <a:cs typeface="Times New Roman"/>
              </a:rPr>
              <a:t>400 m</a:t>
            </a:r>
            <a:r>
              <a:rPr lang="tr-TR" b="1" baseline="30000">
                <a:solidFill>
                  <a:srgbClr val="00B050"/>
                </a:solidFill>
                <a:latin typeface="Times New Roman"/>
                <a:ea typeface="Calibri"/>
                <a:cs typeface="Times New Roman"/>
              </a:rPr>
              <a:t>2</a:t>
            </a:r>
            <a:r>
              <a:rPr lang="tr-TR" b="1">
                <a:solidFill>
                  <a:srgbClr val="00B050"/>
                </a:solidFill>
                <a:latin typeface="Times New Roman"/>
                <a:ea typeface="Calibri"/>
                <a:cs typeface="Times New Roman"/>
              </a:rPr>
              <a:t> altı satış alanına sahip olan </a:t>
            </a:r>
            <a:r>
              <a:rPr lang="tr-TR" b="1">
                <a:solidFill>
                  <a:srgbClr val="FF0000"/>
                </a:solidFill>
                <a:latin typeface="Times New Roman"/>
                <a:ea typeface="Calibri"/>
                <a:cs typeface="Times New Roman"/>
              </a:rPr>
              <a:t>diğer satış noktaları,</a:t>
            </a:r>
            <a:endParaRPr lang="tr-TR">
              <a:solidFill>
                <a:srgbClr val="00B050"/>
              </a:solidFill>
              <a:latin typeface="Times New Roman"/>
              <a:ea typeface="Calibri"/>
              <a:cs typeface="Times New Roman"/>
            </a:endParaRPr>
          </a:p>
          <a:p>
            <a:pPr marL="742950" lvl="1" indent="-285750" algn="just">
              <a:spcBef>
                <a:spcPts val="500"/>
              </a:spcBef>
              <a:spcAft>
                <a:spcPts val="500"/>
              </a:spcAft>
              <a:buFont typeface="Arial"/>
              <a:buChar char="•"/>
              <a:defRPr/>
            </a:pPr>
            <a:r>
              <a:rPr lang="tr-TR" b="1">
                <a:solidFill>
                  <a:srgbClr val="00B050"/>
                </a:solidFill>
                <a:latin typeface="Times New Roman"/>
                <a:ea typeface="Calibri"/>
                <a:cs typeface="Times New Roman"/>
              </a:rPr>
              <a:t>Sistem kapsamındaki ambalajlı ürünlerin online satışını gerçekleştiren çevrimiçi ve uzaktan satış noktaları,</a:t>
            </a:r>
            <a:endParaRPr/>
          </a:p>
          <a:p>
            <a:pPr algn="just">
              <a:spcBef>
                <a:spcPts val="500"/>
              </a:spcBef>
              <a:spcAft>
                <a:spcPts val="500"/>
              </a:spcAft>
              <a:defRPr/>
            </a:pPr>
            <a:r>
              <a:rPr lang="tr-TR" sz="1600">
                <a:solidFill>
                  <a:schemeClr val="tx1"/>
                </a:solidFill>
                <a:latin typeface="Times New Roman"/>
                <a:cs typeface="Times New Roman"/>
              </a:rPr>
              <a:t>DESUP’a uygun olarak tüketicilere boş ambalajları iade edebilecekleri </a:t>
            </a:r>
            <a:r>
              <a:rPr lang="tr-TR" sz="1600">
                <a:solidFill>
                  <a:srgbClr val="FF0000"/>
                </a:solidFill>
                <a:latin typeface="Times New Roman"/>
                <a:cs typeface="Times New Roman"/>
              </a:rPr>
              <a:t>iade noktaları konusunda gerekli bilgilendirmeleri yapmakla</a:t>
            </a:r>
            <a:r>
              <a:rPr lang="tr-TR" sz="1600">
                <a:solidFill>
                  <a:schemeClr val="tx1"/>
                </a:solidFill>
                <a:latin typeface="Times New Roman"/>
                <a:cs typeface="Times New Roman"/>
              </a:rPr>
              <a:t> yükümlüdür. Buralara iade noktası oluşturulması için yeterli alan, gerekli altyapı ve personel desteği zorunluluğu getirilebilir.</a:t>
            </a:r>
            <a:endParaRPr/>
          </a:p>
          <a:p>
            <a:pPr marL="742950" lvl="1" indent="-285750" algn="just">
              <a:spcBef>
                <a:spcPts val="500"/>
              </a:spcBef>
              <a:spcAft>
                <a:spcPts val="500"/>
              </a:spcAft>
              <a:buFont typeface="Arial"/>
              <a:buChar char="•"/>
              <a:defRPr/>
            </a:pPr>
            <a:r>
              <a:rPr lang="tr-TR" b="1">
                <a:solidFill>
                  <a:srgbClr val="00B050"/>
                </a:solidFill>
                <a:latin typeface="Times New Roman"/>
                <a:ea typeface="Calibri"/>
                <a:cs typeface="Times New Roman"/>
              </a:rPr>
              <a:t>Özel pazarlama alanları</a:t>
            </a:r>
            <a:r>
              <a:rPr lang="tr-TR">
                <a:solidFill>
                  <a:schemeClr val="tx1"/>
                </a:solidFill>
                <a:latin typeface="Times New Roman"/>
                <a:ea typeface="Calibri"/>
                <a:cs typeface="Times New Roman"/>
              </a:rPr>
              <a:t>nın</a:t>
            </a:r>
            <a:r>
              <a:rPr lang="tr-TR" b="1">
                <a:solidFill>
                  <a:srgbClr val="00B050"/>
                </a:solidFill>
                <a:latin typeface="Times New Roman"/>
                <a:ea typeface="Calibri"/>
                <a:cs typeface="Times New Roman"/>
              </a:rPr>
              <a:t> </a:t>
            </a:r>
            <a:r>
              <a:rPr lang="tr-TR">
                <a:solidFill>
                  <a:schemeClr val="tx1"/>
                </a:solidFill>
                <a:latin typeface="Times New Roman"/>
                <a:ea typeface="Calibri"/>
                <a:cs typeface="Times New Roman"/>
              </a:rPr>
              <a:t>iade noktası oluşturulması amacıyla yeterli alan ve gerekli altyapı ihtiyaçları ile personel desteğini temin etmeleri konusunda zorunluluk</a:t>
            </a:r>
            <a:r>
              <a:rPr lang="tr-TR" b="1">
                <a:solidFill>
                  <a:srgbClr val="00B050"/>
                </a:solidFill>
                <a:latin typeface="Times New Roman"/>
                <a:ea typeface="Calibri"/>
                <a:cs typeface="Times New Roman"/>
              </a:rPr>
              <a:t> DSYS Operatörünün Depozito Saha Uygulama Planına uygun olarak belirlenen yerler </a:t>
            </a:r>
            <a:r>
              <a:rPr lang="tr-TR">
                <a:latin typeface="Times New Roman"/>
                <a:cs typeface="Times New Roman"/>
              </a:rPr>
              <a:t>haricinde aranmaz.</a:t>
            </a:r>
            <a:endParaRPr lang="tr-TR">
              <a:solidFill>
                <a:schemeClr val="tx1"/>
              </a:solidFill>
              <a:latin typeface="Times New Roman"/>
              <a:cs typeface="Times New Roman"/>
            </a:endParaRPr>
          </a:p>
          <a:p>
            <a:pPr algn="just">
              <a:spcBef>
                <a:spcPts val="500"/>
              </a:spcBef>
              <a:spcAft>
                <a:spcPts val="500"/>
              </a:spcAft>
              <a:defRPr/>
            </a:pPr>
            <a:endParaRPr lang="tr-TR" sz="1600">
              <a:solidFill>
                <a:schemeClr val="tx1"/>
              </a:solidFill>
              <a:latin typeface="Times New Roman"/>
              <a:cs typeface="Times New Roman"/>
            </a:endParaRPr>
          </a:p>
        </p:txBody>
      </p:sp>
      <p:sp>
        <p:nvSpPr>
          <p:cNvPr id="4" name="TextBox 69"/>
          <p:cNvSpPr txBox="1"/>
          <p:nvPr/>
        </p:nvSpPr>
        <p:spPr bwMode="auto">
          <a:xfrm>
            <a:off x="1468120" y="91440"/>
            <a:ext cx="9278652" cy="954107"/>
          </a:xfrm>
          <a:prstGeom prst="rect">
            <a:avLst/>
          </a:prstGeom>
          <a:noFill/>
        </p:spPr>
        <p:txBody>
          <a:bodyPr wrap="square" rtlCol="0">
            <a:spAutoFit/>
          </a:bodyPr>
          <a:lstStyle/>
          <a:p>
            <a:pPr algn="ctr">
              <a:defRPr/>
            </a:pPr>
            <a:r>
              <a:rPr lang="tr-TR" sz="2800" b="1">
                <a:solidFill>
                  <a:srgbClr val="12457F"/>
                </a:solidFill>
                <a:latin typeface="Times New Roman"/>
                <a:cs typeface="Times New Roman"/>
              </a:rPr>
              <a:t>USUL VE ESASLAR</a:t>
            </a:r>
            <a:endParaRPr/>
          </a:p>
          <a:p>
            <a:pPr algn="ctr">
              <a:defRPr/>
            </a:pPr>
            <a:r>
              <a:rPr lang="tr-TR" sz="2800" b="1">
                <a:solidFill>
                  <a:srgbClr val="12457F"/>
                </a:solidFill>
                <a:latin typeface="Times New Roman"/>
                <a:cs typeface="Times New Roman"/>
              </a:rPr>
              <a:t>Görev, Yetki ve Yükümlülükler</a:t>
            </a:r>
            <a:endParaRPr/>
          </a:p>
        </p:txBody>
      </p:sp>
      <p:pic>
        <p:nvPicPr>
          <p:cNvPr id="5" name="Resim 4"/>
          <p:cNvPicPr>
            <a:picLocks noChangeAspect="1"/>
          </p:cNvPicPr>
          <p:nvPr/>
        </p:nvPicPr>
        <p:blipFill>
          <a:blip r:embed="rId2"/>
          <a:stretch/>
        </p:blipFill>
        <p:spPr bwMode="auto">
          <a:xfrm>
            <a:off x="244666" y="33051"/>
            <a:ext cx="1108129" cy="1136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TotalTime>
  <Words>2099</Words>
  <Application>Microsoft Office PowerPoint</Application>
  <DocSecurity>0</DocSecurity>
  <PresentationFormat>Geniş ekran</PresentationFormat>
  <Paragraphs>299</Paragraphs>
  <Slides>22</Slides>
  <Notes>0</Notes>
  <HiddenSlides>0</HiddenSlides>
  <MMClips>0</MMClips>
  <ScaleCrop>false</ScaleCrop>
  <HeadingPairs>
    <vt:vector size="6" baseType="variant">
      <vt:variant>
        <vt:lpstr>Kullanılan Yazı Tipleri</vt:lpstr>
      </vt:variant>
      <vt:variant>
        <vt:i4>13</vt:i4>
      </vt:variant>
      <vt:variant>
        <vt:lpstr>Tema</vt:lpstr>
      </vt:variant>
      <vt:variant>
        <vt:i4>5</vt:i4>
      </vt:variant>
      <vt:variant>
        <vt:lpstr>Slayt Başlıkları</vt:lpstr>
      </vt:variant>
      <vt:variant>
        <vt:i4>22</vt:i4>
      </vt:variant>
    </vt:vector>
  </HeadingPairs>
  <TitlesOfParts>
    <vt:vector size="40" baseType="lpstr">
      <vt:lpstr>Arial</vt:lpstr>
      <vt:lpstr>Calibri</vt:lpstr>
      <vt:lpstr>Calibri Light</vt:lpstr>
      <vt:lpstr>Constantia</vt:lpstr>
      <vt:lpstr>Fira Sans Extra Condensed Medium</vt:lpstr>
      <vt:lpstr>Futura Md BT</vt:lpstr>
      <vt:lpstr>Gotham Black</vt:lpstr>
      <vt:lpstr>Gotham Book</vt:lpstr>
      <vt:lpstr>Roboto</vt:lpstr>
      <vt:lpstr>Tahoma</vt:lpstr>
      <vt:lpstr>Times</vt:lpstr>
      <vt:lpstr>Times New Roman</vt:lpstr>
      <vt:lpstr>Wingdings</vt:lpstr>
      <vt:lpstr>Office Teması</vt:lpstr>
      <vt:lpstr>4_Office Teması</vt:lpstr>
      <vt:lpstr>1_Office Teması</vt:lpstr>
      <vt:lpstr>2_Office Teması</vt:lpstr>
      <vt:lpstr>3_Office Teması</vt:lpstr>
      <vt:lpstr>   TÜRKİYE   ZORUNLU DEPOZİTO YÖNETİM SİSTEMİ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Manager/>
  <Company>HP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HP-TUCA2</dc:creator>
  <cp:keywords/>
  <dc:description/>
  <cp:lastModifiedBy>Demirhan Küçük</cp:lastModifiedBy>
  <cp:revision>129</cp:revision>
  <dcterms:created xsi:type="dcterms:W3CDTF">2022-11-13T09:46:00Z</dcterms:created>
  <dcterms:modified xsi:type="dcterms:W3CDTF">2023-10-17T10:41:32Z</dcterms:modified>
  <cp:category/>
  <dc:identifier/>
  <cp:contentStatus/>
  <dc:language/>
  <cp:version/>
</cp:coreProperties>
</file>